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84" r:id="rId4"/>
  </p:sldMasterIdLst>
  <p:notesMasterIdLst>
    <p:notesMasterId r:id="rId65"/>
  </p:notesMasterIdLst>
  <p:handoutMasterIdLst>
    <p:handoutMasterId r:id="rId66"/>
  </p:handoutMasterIdLst>
  <p:sldIdLst>
    <p:sldId id="256" r:id="rId5"/>
    <p:sldId id="434" r:id="rId6"/>
    <p:sldId id="584" r:id="rId7"/>
    <p:sldId id="436" r:id="rId8"/>
    <p:sldId id="606" r:id="rId9"/>
    <p:sldId id="624" r:id="rId10"/>
    <p:sldId id="607" r:id="rId11"/>
    <p:sldId id="608" r:id="rId12"/>
    <p:sldId id="625" r:id="rId13"/>
    <p:sldId id="626" r:id="rId14"/>
    <p:sldId id="609" r:id="rId15"/>
    <p:sldId id="610" r:id="rId16"/>
    <p:sldId id="611" r:id="rId17"/>
    <p:sldId id="612" r:id="rId18"/>
    <p:sldId id="613" r:id="rId19"/>
    <p:sldId id="614" r:id="rId20"/>
    <p:sldId id="615" r:id="rId21"/>
    <p:sldId id="616" r:id="rId22"/>
    <p:sldId id="617" r:id="rId23"/>
    <p:sldId id="618" r:id="rId24"/>
    <p:sldId id="619" r:id="rId25"/>
    <p:sldId id="439" r:id="rId26"/>
    <p:sldId id="536" r:id="rId27"/>
    <p:sldId id="538" r:id="rId28"/>
    <p:sldId id="539" r:id="rId29"/>
    <p:sldId id="586" r:id="rId30"/>
    <p:sldId id="638" r:id="rId31"/>
    <p:sldId id="587" r:id="rId32"/>
    <p:sldId id="598" r:id="rId33"/>
    <p:sldId id="603" r:id="rId34"/>
    <p:sldId id="601" r:id="rId35"/>
    <p:sldId id="600" r:id="rId36"/>
    <p:sldId id="588" r:id="rId37"/>
    <p:sldId id="604" r:id="rId38"/>
    <p:sldId id="605" r:id="rId39"/>
    <p:sldId id="589" r:id="rId40"/>
    <p:sldId id="621" r:id="rId41"/>
    <p:sldId id="590" r:id="rId42"/>
    <p:sldId id="627" r:id="rId43"/>
    <p:sldId id="628" r:id="rId44"/>
    <p:sldId id="633" r:id="rId45"/>
    <p:sldId id="634" r:id="rId46"/>
    <p:sldId id="632" r:id="rId47"/>
    <p:sldId id="635" r:id="rId48"/>
    <p:sldId id="622" r:id="rId49"/>
    <p:sldId id="620" r:id="rId50"/>
    <p:sldId id="591" r:id="rId51"/>
    <p:sldId id="592" r:id="rId52"/>
    <p:sldId id="593" r:id="rId53"/>
    <p:sldId id="636" r:id="rId54"/>
    <p:sldId id="637" r:id="rId55"/>
    <p:sldId id="594" r:id="rId56"/>
    <p:sldId id="595" r:id="rId57"/>
    <p:sldId id="596" r:id="rId58"/>
    <p:sldId id="631" r:id="rId59"/>
    <p:sldId id="630" r:id="rId60"/>
    <p:sldId id="623" r:id="rId61"/>
    <p:sldId id="597" r:id="rId62"/>
    <p:sldId id="585" r:id="rId63"/>
    <p:sldId id="300" r:id="rId6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528" autoAdjust="0"/>
    <p:restoredTop sz="94660"/>
  </p:normalViewPr>
  <p:slideViewPr>
    <p:cSldViewPr>
      <p:cViewPr varScale="1">
        <p:scale>
          <a:sx n="80" d="100"/>
          <a:sy n="80" d="100"/>
        </p:scale>
        <p:origin x="1446" y="60"/>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viewProps" Target="viewProps.xml"/><Relationship Id="rId7" Type="http://schemas.openxmlformats.org/officeDocument/2006/relationships/slide" Target="slides/slide3.xml"/><Relationship Id="rId71"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handoutMaster" Target="handoutMasters/handoutMaster1.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r. Deepak S Sakkari Assistant Professor( CSE)" userId="6d73bcb8-5d92-40b8-9132-40f6303b79fc" providerId="ADAL" clId="{6A6CE88C-C1CC-4F3A-B486-05240001B6BF}"/>
    <pc:docChg chg="undo custSel delSld modSld modMainMaster">
      <pc:chgData name="Dr. Deepak S Sakkari Assistant Professor( CSE)" userId="6d73bcb8-5d92-40b8-9132-40f6303b79fc" providerId="ADAL" clId="{6A6CE88C-C1CC-4F3A-B486-05240001B6BF}" dt="2020-08-16T18:15:17.333" v="987" actId="1038"/>
      <pc:docMkLst>
        <pc:docMk/>
      </pc:docMkLst>
      <pc:sldChg chg="modSp">
        <pc:chgData name="Dr. Deepak S Sakkari Assistant Professor( CSE)" userId="6d73bcb8-5d92-40b8-9132-40f6303b79fc" providerId="ADAL" clId="{6A6CE88C-C1CC-4F3A-B486-05240001B6BF}" dt="2020-08-16T17:23:01.850" v="61" actId="404"/>
        <pc:sldMkLst>
          <pc:docMk/>
          <pc:sldMk cId="644196155" sldId="257"/>
        </pc:sldMkLst>
        <pc:spChg chg="mod">
          <ac:chgData name="Dr. Deepak S Sakkari Assistant Professor( CSE)" userId="6d73bcb8-5d92-40b8-9132-40f6303b79fc" providerId="ADAL" clId="{6A6CE88C-C1CC-4F3A-B486-05240001B6BF}" dt="2020-08-16T17:23:01.850" v="61" actId="404"/>
          <ac:spMkLst>
            <pc:docMk/>
            <pc:sldMk cId="644196155" sldId="257"/>
            <ac:spMk id="3" creationId="{00000000-0000-0000-0000-000000000000}"/>
          </ac:spMkLst>
        </pc:spChg>
      </pc:sldChg>
      <pc:sldChg chg="modSp mod">
        <pc:chgData name="Dr. Deepak S Sakkari Assistant Professor( CSE)" userId="6d73bcb8-5d92-40b8-9132-40f6303b79fc" providerId="ADAL" clId="{6A6CE88C-C1CC-4F3A-B486-05240001B6BF}" dt="2020-08-16T17:29:27.503" v="93" actId="948"/>
        <pc:sldMkLst>
          <pc:docMk/>
          <pc:sldMk cId="799294713" sldId="258"/>
        </pc:sldMkLst>
        <pc:spChg chg="mod">
          <ac:chgData name="Dr. Deepak S Sakkari Assistant Professor( CSE)" userId="6d73bcb8-5d92-40b8-9132-40f6303b79fc" providerId="ADAL" clId="{6A6CE88C-C1CC-4F3A-B486-05240001B6BF}" dt="2020-08-16T17:29:27.503" v="93" actId="948"/>
          <ac:spMkLst>
            <pc:docMk/>
            <pc:sldMk cId="799294713" sldId="258"/>
            <ac:spMk id="3" creationId="{00000000-0000-0000-0000-000000000000}"/>
          </ac:spMkLst>
        </pc:spChg>
      </pc:sldChg>
      <pc:sldChg chg="modSp del mod">
        <pc:chgData name="Dr. Deepak S Sakkari Assistant Professor( CSE)" userId="6d73bcb8-5d92-40b8-9132-40f6303b79fc" providerId="ADAL" clId="{6A6CE88C-C1CC-4F3A-B486-05240001B6BF}" dt="2020-08-16T17:29:41.157" v="94" actId="2696"/>
        <pc:sldMkLst>
          <pc:docMk/>
          <pc:sldMk cId="2963534272" sldId="259"/>
        </pc:sldMkLst>
        <pc:spChg chg="mod">
          <ac:chgData name="Dr. Deepak S Sakkari Assistant Professor( CSE)" userId="6d73bcb8-5d92-40b8-9132-40f6303b79fc" providerId="ADAL" clId="{6A6CE88C-C1CC-4F3A-B486-05240001B6BF}" dt="2020-08-16T17:28:28.561" v="87" actId="21"/>
          <ac:spMkLst>
            <pc:docMk/>
            <pc:sldMk cId="2963534272" sldId="259"/>
            <ac:spMk id="3" creationId="{00000000-0000-0000-0000-000000000000}"/>
          </ac:spMkLst>
        </pc:spChg>
      </pc:sldChg>
      <pc:sldChg chg="modSp mod">
        <pc:chgData name="Dr. Deepak S Sakkari Assistant Professor( CSE)" userId="6d73bcb8-5d92-40b8-9132-40f6303b79fc" providerId="ADAL" clId="{6A6CE88C-C1CC-4F3A-B486-05240001B6BF}" dt="2020-08-16T17:30:03.381" v="98" actId="20577"/>
        <pc:sldMkLst>
          <pc:docMk/>
          <pc:sldMk cId="3981172752" sldId="260"/>
        </pc:sldMkLst>
        <pc:spChg chg="mod">
          <ac:chgData name="Dr. Deepak S Sakkari Assistant Professor( CSE)" userId="6d73bcb8-5d92-40b8-9132-40f6303b79fc" providerId="ADAL" clId="{6A6CE88C-C1CC-4F3A-B486-05240001B6BF}" dt="2020-08-16T17:30:03.381" v="98" actId="20577"/>
          <ac:spMkLst>
            <pc:docMk/>
            <pc:sldMk cId="3981172752" sldId="260"/>
            <ac:spMk id="3" creationId="{00000000-0000-0000-0000-000000000000}"/>
          </ac:spMkLst>
        </pc:spChg>
      </pc:sldChg>
      <pc:sldChg chg="modSp del">
        <pc:chgData name="Dr. Deepak S Sakkari Assistant Professor( CSE)" userId="6d73bcb8-5d92-40b8-9132-40f6303b79fc" providerId="ADAL" clId="{6A6CE88C-C1CC-4F3A-B486-05240001B6BF}" dt="2020-08-16T17:30:44.627" v="99" actId="2696"/>
        <pc:sldMkLst>
          <pc:docMk/>
          <pc:sldMk cId="3009021097" sldId="261"/>
        </pc:sldMkLst>
        <pc:spChg chg="mod">
          <ac:chgData name="Dr. Deepak S Sakkari Assistant Professor( CSE)" userId="6d73bcb8-5d92-40b8-9132-40f6303b79fc" providerId="ADAL" clId="{6A6CE88C-C1CC-4F3A-B486-05240001B6BF}" dt="2020-08-16T17:24:40.253" v="69" actId="404"/>
          <ac:spMkLst>
            <pc:docMk/>
            <pc:sldMk cId="3009021097" sldId="261"/>
            <ac:spMk id="3" creationId="{00000000-0000-0000-0000-000000000000}"/>
          </ac:spMkLst>
        </pc:spChg>
      </pc:sldChg>
      <pc:sldChg chg="modSp">
        <pc:chgData name="Dr. Deepak S Sakkari Assistant Professor( CSE)" userId="6d73bcb8-5d92-40b8-9132-40f6303b79fc" providerId="ADAL" clId="{6A6CE88C-C1CC-4F3A-B486-05240001B6BF}" dt="2020-08-16T17:24:56.926" v="72" actId="404"/>
        <pc:sldMkLst>
          <pc:docMk/>
          <pc:sldMk cId="1345660431" sldId="262"/>
        </pc:sldMkLst>
        <pc:spChg chg="mod">
          <ac:chgData name="Dr. Deepak S Sakkari Assistant Professor( CSE)" userId="6d73bcb8-5d92-40b8-9132-40f6303b79fc" providerId="ADAL" clId="{6A6CE88C-C1CC-4F3A-B486-05240001B6BF}" dt="2020-08-16T17:24:56.926" v="72" actId="404"/>
          <ac:spMkLst>
            <pc:docMk/>
            <pc:sldMk cId="1345660431" sldId="262"/>
            <ac:spMk id="3" creationId="{00000000-0000-0000-0000-000000000000}"/>
          </ac:spMkLst>
        </pc:spChg>
      </pc:sldChg>
      <pc:sldChg chg="modSp mod">
        <pc:chgData name="Dr. Deepak S Sakkari Assistant Professor( CSE)" userId="6d73bcb8-5d92-40b8-9132-40f6303b79fc" providerId="ADAL" clId="{6A6CE88C-C1CC-4F3A-B486-05240001B6BF}" dt="2020-08-16T17:32:48.352" v="105" actId="20577"/>
        <pc:sldMkLst>
          <pc:docMk/>
          <pc:sldMk cId="2264661524" sldId="263"/>
        </pc:sldMkLst>
        <pc:spChg chg="mod">
          <ac:chgData name="Dr. Deepak S Sakkari Assistant Professor( CSE)" userId="6d73bcb8-5d92-40b8-9132-40f6303b79fc" providerId="ADAL" clId="{6A6CE88C-C1CC-4F3A-B486-05240001B6BF}" dt="2020-08-16T17:32:48.352" v="105" actId="20577"/>
          <ac:spMkLst>
            <pc:docMk/>
            <pc:sldMk cId="2264661524" sldId="263"/>
            <ac:spMk id="3" creationId="{00000000-0000-0000-0000-000000000000}"/>
          </ac:spMkLst>
        </pc:spChg>
      </pc:sldChg>
      <pc:sldChg chg="modSp mod">
        <pc:chgData name="Dr. Deepak S Sakkari Assistant Professor( CSE)" userId="6d73bcb8-5d92-40b8-9132-40f6303b79fc" providerId="ADAL" clId="{6A6CE88C-C1CC-4F3A-B486-05240001B6BF}" dt="2020-08-16T17:33:55.233" v="118" actId="20577"/>
        <pc:sldMkLst>
          <pc:docMk/>
          <pc:sldMk cId="2700791281" sldId="264"/>
        </pc:sldMkLst>
        <pc:spChg chg="mod">
          <ac:chgData name="Dr. Deepak S Sakkari Assistant Professor( CSE)" userId="6d73bcb8-5d92-40b8-9132-40f6303b79fc" providerId="ADAL" clId="{6A6CE88C-C1CC-4F3A-B486-05240001B6BF}" dt="2020-08-16T17:33:55.233" v="118" actId="20577"/>
          <ac:spMkLst>
            <pc:docMk/>
            <pc:sldMk cId="2700791281" sldId="264"/>
            <ac:spMk id="3" creationId="{00000000-0000-0000-0000-000000000000}"/>
          </ac:spMkLst>
        </pc:spChg>
      </pc:sldChg>
      <pc:sldChg chg="modSp del">
        <pc:chgData name="Dr. Deepak S Sakkari Assistant Professor( CSE)" userId="6d73bcb8-5d92-40b8-9132-40f6303b79fc" providerId="ADAL" clId="{6A6CE88C-C1CC-4F3A-B486-05240001B6BF}" dt="2020-08-16T17:34:31.051" v="119" actId="2696"/>
        <pc:sldMkLst>
          <pc:docMk/>
          <pc:sldMk cId="656789598" sldId="265"/>
        </pc:sldMkLst>
        <pc:spChg chg="mod">
          <ac:chgData name="Dr. Deepak S Sakkari Assistant Professor( CSE)" userId="6d73bcb8-5d92-40b8-9132-40f6303b79fc" providerId="ADAL" clId="{6A6CE88C-C1CC-4F3A-B486-05240001B6BF}" dt="2020-08-16T17:33:11.076" v="108" actId="404"/>
          <ac:spMkLst>
            <pc:docMk/>
            <pc:sldMk cId="656789598" sldId="265"/>
            <ac:spMk id="3" creationId="{00000000-0000-0000-0000-000000000000}"/>
          </ac:spMkLst>
        </pc:spChg>
      </pc:sldChg>
      <pc:sldChg chg="modSp">
        <pc:chgData name="Dr. Deepak S Sakkari Assistant Professor( CSE)" userId="6d73bcb8-5d92-40b8-9132-40f6303b79fc" providerId="ADAL" clId="{6A6CE88C-C1CC-4F3A-B486-05240001B6BF}" dt="2020-08-16T17:34:51.629" v="123" actId="1076"/>
        <pc:sldMkLst>
          <pc:docMk/>
          <pc:sldMk cId="1334666043" sldId="266"/>
        </pc:sldMkLst>
        <pc:spChg chg="mod">
          <ac:chgData name="Dr. Deepak S Sakkari Assistant Professor( CSE)" userId="6d73bcb8-5d92-40b8-9132-40f6303b79fc" providerId="ADAL" clId="{6A6CE88C-C1CC-4F3A-B486-05240001B6BF}" dt="2020-08-16T17:34:45.323" v="122" actId="404"/>
          <ac:spMkLst>
            <pc:docMk/>
            <pc:sldMk cId="1334666043" sldId="266"/>
            <ac:spMk id="7" creationId="{00000000-0000-0000-0000-000000000000}"/>
          </ac:spMkLst>
        </pc:spChg>
        <pc:picChg chg="mod">
          <ac:chgData name="Dr. Deepak S Sakkari Assistant Professor( CSE)" userId="6d73bcb8-5d92-40b8-9132-40f6303b79fc" providerId="ADAL" clId="{6A6CE88C-C1CC-4F3A-B486-05240001B6BF}" dt="2020-08-16T17:34:51.629" v="123" actId="1076"/>
          <ac:picMkLst>
            <pc:docMk/>
            <pc:sldMk cId="1334666043" sldId="266"/>
            <ac:picMk id="1025" creationId="{00000000-0000-0000-0000-000000000000}"/>
          </ac:picMkLst>
        </pc:picChg>
      </pc:sldChg>
      <pc:sldChg chg="modSp mod">
        <pc:chgData name="Dr. Deepak S Sakkari Assistant Professor( CSE)" userId="6d73bcb8-5d92-40b8-9132-40f6303b79fc" providerId="ADAL" clId="{6A6CE88C-C1CC-4F3A-B486-05240001B6BF}" dt="2020-08-16T17:41:22.280" v="339" actId="1076"/>
        <pc:sldMkLst>
          <pc:docMk/>
          <pc:sldMk cId="3898763255" sldId="267"/>
        </pc:sldMkLst>
        <pc:graphicFrameChg chg="mod modGraphic">
          <ac:chgData name="Dr. Deepak S Sakkari Assistant Professor( CSE)" userId="6d73bcb8-5d92-40b8-9132-40f6303b79fc" providerId="ADAL" clId="{6A6CE88C-C1CC-4F3A-B486-05240001B6BF}" dt="2020-08-16T17:41:22.280" v="339" actId="1076"/>
          <ac:graphicFrameMkLst>
            <pc:docMk/>
            <pc:sldMk cId="3898763255" sldId="267"/>
            <ac:graphicFrameMk id="5" creationId="{00000000-0000-0000-0000-000000000000}"/>
          </ac:graphicFrameMkLst>
        </pc:graphicFrameChg>
      </pc:sldChg>
      <pc:sldChg chg="modSp">
        <pc:chgData name="Dr. Deepak S Sakkari Assistant Professor( CSE)" userId="6d73bcb8-5d92-40b8-9132-40f6303b79fc" providerId="ADAL" clId="{6A6CE88C-C1CC-4F3A-B486-05240001B6BF}" dt="2020-08-16T17:41:32.429" v="342" actId="404"/>
        <pc:sldMkLst>
          <pc:docMk/>
          <pc:sldMk cId="201611570" sldId="268"/>
        </pc:sldMkLst>
        <pc:spChg chg="mod">
          <ac:chgData name="Dr. Deepak S Sakkari Assistant Professor( CSE)" userId="6d73bcb8-5d92-40b8-9132-40f6303b79fc" providerId="ADAL" clId="{6A6CE88C-C1CC-4F3A-B486-05240001B6BF}" dt="2020-08-16T17:41:32.429" v="342" actId="404"/>
          <ac:spMkLst>
            <pc:docMk/>
            <pc:sldMk cId="201611570" sldId="268"/>
            <ac:spMk id="3" creationId="{00000000-0000-0000-0000-000000000000}"/>
          </ac:spMkLst>
        </pc:spChg>
      </pc:sldChg>
      <pc:sldChg chg="modSp">
        <pc:chgData name="Dr. Deepak S Sakkari Assistant Professor( CSE)" userId="6d73bcb8-5d92-40b8-9132-40f6303b79fc" providerId="ADAL" clId="{6A6CE88C-C1CC-4F3A-B486-05240001B6BF}" dt="2020-08-16T17:41:50.936" v="345" actId="404"/>
        <pc:sldMkLst>
          <pc:docMk/>
          <pc:sldMk cId="3824667293" sldId="269"/>
        </pc:sldMkLst>
        <pc:spChg chg="mod">
          <ac:chgData name="Dr. Deepak S Sakkari Assistant Professor( CSE)" userId="6d73bcb8-5d92-40b8-9132-40f6303b79fc" providerId="ADAL" clId="{6A6CE88C-C1CC-4F3A-B486-05240001B6BF}" dt="2020-08-16T17:41:50.936" v="345" actId="404"/>
          <ac:spMkLst>
            <pc:docMk/>
            <pc:sldMk cId="3824667293" sldId="269"/>
            <ac:spMk id="3" creationId="{00000000-0000-0000-0000-000000000000}"/>
          </ac:spMkLst>
        </pc:spChg>
      </pc:sldChg>
      <pc:sldChg chg="modSp">
        <pc:chgData name="Dr. Deepak S Sakkari Assistant Professor( CSE)" userId="6d73bcb8-5d92-40b8-9132-40f6303b79fc" providerId="ADAL" clId="{6A6CE88C-C1CC-4F3A-B486-05240001B6BF}" dt="2020-08-16T18:15:17.333" v="987" actId="1038"/>
        <pc:sldMkLst>
          <pc:docMk/>
          <pc:sldMk cId="2570284336" sldId="270"/>
        </pc:sldMkLst>
        <pc:spChg chg="mod">
          <ac:chgData name="Dr. Deepak S Sakkari Assistant Professor( CSE)" userId="6d73bcb8-5d92-40b8-9132-40f6303b79fc" providerId="ADAL" clId="{6A6CE88C-C1CC-4F3A-B486-05240001B6BF}" dt="2020-08-16T17:42:42.286" v="352"/>
          <ac:spMkLst>
            <pc:docMk/>
            <pc:sldMk cId="2570284336" sldId="270"/>
            <ac:spMk id="2" creationId="{00000000-0000-0000-0000-000000000000}"/>
          </ac:spMkLst>
        </pc:spChg>
        <pc:picChg chg="mod">
          <ac:chgData name="Dr. Deepak S Sakkari Assistant Professor( CSE)" userId="6d73bcb8-5d92-40b8-9132-40f6303b79fc" providerId="ADAL" clId="{6A6CE88C-C1CC-4F3A-B486-05240001B6BF}" dt="2020-08-16T18:15:17.333" v="987" actId="1038"/>
          <ac:picMkLst>
            <pc:docMk/>
            <pc:sldMk cId="2570284336" sldId="270"/>
            <ac:picMk id="9" creationId="{00000000-0000-0000-0000-000000000000}"/>
          </ac:picMkLst>
        </pc:picChg>
      </pc:sldChg>
      <pc:sldChg chg="modSp">
        <pc:chgData name="Dr. Deepak S Sakkari Assistant Professor( CSE)" userId="6d73bcb8-5d92-40b8-9132-40f6303b79fc" providerId="ADAL" clId="{6A6CE88C-C1CC-4F3A-B486-05240001B6BF}" dt="2020-08-16T17:44:40.982" v="376" actId="255"/>
        <pc:sldMkLst>
          <pc:docMk/>
          <pc:sldMk cId="564986561" sldId="271"/>
        </pc:sldMkLst>
        <pc:spChg chg="mod">
          <ac:chgData name="Dr. Deepak S Sakkari Assistant Professor( CSE)" userId="6d73bcb8-5d92-40b8-9132-40f6303b79fc" providerId="ADAL" clId="{6A6CE88C-C1CC-4F3A-B486-05240001B6BF}" dt="2020-08-16T17:44:40.982" v="376" actId="255"/>
          <ac:spMkLst>
            <pc:docMk/>
            <pc:sldMk cId="564986561" sldId="271"/>
            <ac:spMk id="3" creationId="{00000000-0000-0000-0000-000000000000}"/>
          </ac:spMkLst>
        </pc:spChg>
      </pc:sldChg>
      <pc:sldChg chg="modSp">
        <pc:chgData name="Dr. Deepak S Sakkari Assistant Professor( CSE)" userId="6d73bcb8-5d92-40b8-9132-40f6303b79fc" providerId="ADAL" clId="{6A6CE88C-C1CC-4F3A-B486-05240001B6BF}" dt="2020-08-16T17:42:04.443" v="348" actId="404"/>
        <pc:sldMkLst>
          <pc:docMk/>
          <pc:sldMk cId="1620829824" sldId="272"/>
        </pc:sldMkLst>
        <pc:spChg chg="mod">
          <ac:chgData name="Dr. Deepak S Sakkari Assistant Professor( CSE)" userId="6d73bcb8-5d92-40b8-9132-40f6303b79fc" providerId="ADAL" clId="{6A6CE88C-C1CC-4F3A-B486-05240001B6BF}" dt="2020-08-16T17:42:04.443" v="348" actId="404"/>
          <ac:spMkLst>
            <pc:docMk/>
            <pc:sldMk cId="1620829824" sldId="272"/>
            <ac:spMk id="3" creationId="{00000000-0000-0000-0000-000000000000}"/>
          </ac:spMkLst>
        </pc:spChg>
      </pc:sldChg>
      <pc:sldChg chg="modSp">
        <pc:chgData name="Dr. Deepak S Sakkari Assistant Professor( CSE)" userId="6d73bcb8-5d92-40b8-9132-40f6303b79fc" providerId="ADAL" clId="{6A6CE88C-C1CC-4F3A-B486-05240001B6BF}" dt="2020-08-16T17:43:54.672" v="373" actId="1036"/>
        <pc:sldMkLst>
          <pc:docMk/>
          <pc:sldMk cId="1806056552" sldId="273"/>
        </pc:sldMkLst>
        <pc:spChg chg="mod">
          <ac:chgData name="Dr. Deepak S Sakkari Assistant Professor( CSE)" userId="6d73bcb8-5d92-40b8-9132-40f6303b79fc" providerId="ADAL" clId="{6A6CE88C-C1CC-4F3A-B486-05240001B6BF}" dt="2020-08-16T17:43:54.672" v="373" actId="1036"/>
          <ac:spMkLst>
            <pc:docMk/>
            <pc:sldMk cId="1806056552" sldId="273"/>
            <ac:spMk id="3" creationId="{00000000-0000-0000-0000-000000000000}"/>
          </ac:spMkLst>
        </pc:spChg>
      </pc:sldChg>
      <pc:sldChg chg="modSp">
        <pc:chgData name="Dr. Deepak S Sakkari Assistant Professor( CSE)" userId="6d73bcb8-5d92-40b8-9132-40f6303b79fc" providerId="ADAL" clId="{6A6CE88C-C1CC-4F3A-B486-05240001B6BF}" dt="2020-08-16T17:43:06.513" v="365" actId="1035"/>
        <pc:sldMkLst>
          <pc:docMk/>
          <pc:sldMk cId="3262299342" sldId="274"/>
        </pc:sldMkLst>
        <pc:spChg chg="mod">
          <ac:chgData name="Dr. Deepak S Sakkari Assistant Professor( CSE)" userId="6d73bcb8-5d92-40b8-9132-40f6303b79fc" providerId="ADAL" clId="{6A6CE88C-C1CC-4F3A-B486-05240001B6BF}" dt="2020-08-16T17:43:06.513" v="365" actId="1035"/>
          <ac:spMkLst>
            <pc:docMk/>
            <pc:sldMk cId="3262299342" sldId="274"/>
            <ac:spMk id="3" creationId="{00000000-0000-0000-0000-000000000000}"/>
          </ac:spMkLst>
        </pc:spChg>
      </pc:sldChg>
      <pc:sldChg chg="del">
        <pc:chgData name="Dr. Deepak S Sakkari Assistant Professor( CSE)" userId="6d73bcb8-5d92-40b8-9132-40f6303b79fc" providerId="ADAL" clId="{6A6CE88C-C1CC-4F3A-B486-05240001B6BF}" dt="2020-08-16T17:43:28.398" v="366" actId="2696"/>
        <pc:sldMkLst>
          <pc:docMk/>
          <pc:sldMk cId="719903367" sldId="275"/>
        </pc:sldMkLst>
      </pc:sldChg>
      <pc:sldChg chg="modSp">
        <pc:chgData name="Dr. Deepak S Sakkari Assistant Professor( CSE)" userId="6d73bcb8-5d92-40b8-9132-40f6303b79fc" providerId="ADAL" clId="{6A6CE88C-C1CC-4F3A-B486-05240001B6BF}" dt="2020-08-16T17:44:51.369" v="378" actId="404"/>
        <pc:sldMkLst>
          <pc:docMk/>
          <pc:sldMk cId="1089540773" sldId="276"/>
        </pc:sldMkLst>
        <pc:spChg chg="mod">
          <ac:chgData name="Dr. Deepak S Sakkari Assistant Professor( CSE)" userId="6d73bcb8-5d92-40b8-9132-40f6303b79fc" providerId="ADAL" clId="{6A6CE88C-C1CC-4F3A-B486-05240001B6BF}" dt="2020-08-16T17:44:51.369" v="378" actId="404"/>
          <ac:spMkLst>
            <pc:docMk/>
            <pc:sldMk cId="1089540773" sldId="276"/>
            <ac:spMk id="3" creationId="{00000000-0000-0000-0000-000000000000}"/>
          </ac:spMkLst>
        </pc:spChg>
      </pc:sldChg>
      <pc:sldChg chg="modSp">
        <pc:chgData name="Dr. Deepak S Sakkari Assistant Professor( CSE)" userId="6d73bcb8-5d92-40b8-9132-40f6303b79fc" providerId="ADAL" clId="{6A6CE88C-C1CC-4F3A-B486-05240001B6BF}" dt="2020-08-16T17:45:07.183" v="381" actId="404"/>
        <pc:sldMkLst>
          <pc:docMk/>
          <pc:sldMk cId="2289095124" sldId="277"/>
        </pc:sldMkLst>
        <pc:spChg chg="mod">
          <ac:chgData name="Dr. Deepak S Sakkari Assistant Professor( CSE)" userId="6d73bcb8-5d92-40b8-9132-40f6303b79fc" providerId="ADAL" clId="{6A6CE88C-C1CC-4F3A-B486-05240001B6BF}" dt="2020-08-16T17:45:07.183" v="381" actId="404"/>
          <ac:spMkLst>
            <pc:docMk/>
            <pc:sldMk cId="2289095124" sldId="277"/>
            <ac:spMk id="3" creationId="{00000000-0000-0000-0000-000000000000}"/>
          </ac:spMkLst>
        </pc:spChg>
      </pc:sldChg>
      <pc:sldChg chg="modSp">
        <pc:chgData name="Dr. Deepak S Sakkari Assistant Professor( CSE)" userId="6d73bcb8-5d92-40b8-9132-40f6303b79fc" providerId="ADAL" clId="{6A6CE88C-C1CC-4F3A-B486-05240001B6BF}" dt="2020-08-16T17:45:42.725" v="502" actId="1076"/>
        <pc:sldMkLst>
          <pc:docMk/>
          <pc:sldMk cId="627609005" sldId="278"/>
        </pc:sldMkLst>
        <pc:picChg chg="mod">
          <ac:chgData name="Dr. Deepak S Sakkari Assistant Professor( CSE)" userId="6d73bcb8-5d92-40b8-9132-40f6303b79fc" providerId="ADAL" clId="{6A6CE88C-C1CC-4F3A-B486-05240001B6BF}" dt="2020-08-16T17:45:42.725" v="502" actId="1076"/>
          <ac:picMkLst>
            <pc:docMk/>
            <pc:sldMk cId="627609005" sldId="278"/>
            <ac:picMk id="2053" creationId="{00000000-0000-0000-0000-000000000000}"/>
          </ac:picMkLst>
        </pc:picChg>
      </pc:sldChg>
      <pc:sldChg chg="modSp mod">
        <pc:chgData name="Dr. Deepak S Sakkari Assistant Professor( CSE)" userId="6d73bcb8-5d92-40b8-9132-40f6303b79fc" providerId="ADAL" clId="{6A6CE88C-C1CC-4F3A-B486-05240001B6BF}" dt="2020-08-16T17:46:51.247" v="511" actId="20577"/>
        <pc:sldMkLst>
          <pc:docMk/>
          <pc:sldMk cId="3001868645" sldId="279"/>
        </pc:sldMkLst>
        <pc:spChg chg="mod">
          <ac:chgData name="Dr. Deepak S Sakkari Assistant Professor( CSE)" userId="6d73bcb8-5d92-40b8-9132-40f6303b79fc" providerId="ADAL" clId="{6A6CE88C-C1CC-4F3A-B486-05240001B6BF}" dt="2020-08-16T17:46:51.247" v="511" actId="20577"/>
          <ac:spMkLst>
            <pc:docMk/>
            <pc:sldMk cId="3001868645" sldId="279"/>
            <ac:spMk id="5" creationId="{00000000-0000-0000-0000-000000000000}"/>
          </ac:spMkLst>
        </pc:spChg>
        <pc:picChg chg="mod">
          <ac:chgData name="Dr. Deepak S Sakkari Assistant Professor( CSE)" userId="6d73bcb8-5d92-40b8-9132-40f6303b79fc" providerId="ADAL" clId="{6A6CE88C-C1CC-4F3A-B486-05240001B6BF}" dt="2020-08-16T17:46:47.816" v="510" actId="1076"/>
          <ac:picMkLst>
            <pc:docMk/>
            <pc:sldMk cId="3001868645" sldId="279"/>
            <ac:picMk id="3075" creationId="{00000000-0000-0000-0000-000000000000}"/>
          </ac:picMkLst>
        </pc:picChg>
      </pc:sldChg>
      <pc:sldChg chg="modSp mod">
        <pc:chgData name="Dr. Deepak S Sakkari Assistant Professor( CSE)" userId="6d73bcb8-5d92-40b8-9132-40f6303b79fc" providerId="ADAL" clId="{6A6CE88C-C1CC-4F3A-B486-05240001B6BF}" dt="2020-08-16T17:49:31.679" v="532" actId="1037"/>
        <pc:sldMkLst>
          <pc:docMk/>
          <pc:sldMk cId="3359797835" sldId="280"/>
        </pc:sldMkLst>
        <pc:spChg chg="mod">
          <ac:chgData name="Dr. Deepak S Sakkari Assistant Professor( CSE)" userId="6d73bcb8-5d92-40b8-9132-40f6303b79fc" providerId="ADAL" clId="{6A6CE88C-C1CC-4F3A-B486-05240001B6BF}" dt="2020-08-16T17:49:21.636" v="529" actId="948"/>
          <ac:spMkLst>
            <pc:docMk/>
            <pc:sldMk cId="3359797835" sldId="280"/>
            <ac:spMk id="5" creationId="{00000000-0000-0000-0000-000000000000}"/>
          </ac:spMkLst>
        </pc:spChg>
        <pc:picChg chg="mod">
          <ac:chgData name="Dr. Deepak S Sakkari Assistant Professor( CSE)" userId="6d73bcb8-5d92-40b8-9132-40f6303b79fc" providerId="ADAL" clId="{6A6CE88C-C1CC-4F3A-B486-05240001B6BF}" dt="2020-08-16T17:49:31.679" v="532" actId="1037"/>
          <ac:picMkLst>
            <pc:docMk/>
            <pc:sldMk cId="3359797835" sldId="280"/>
            <ac:picMk id="4099" creationId="{00000000-0000-0000-0000-000000000000}"/>
          </ac:picMkLst>
        </pc:picChg>
      </pc:sldChg>
      <pc:sldChg chg="modSp mod">
        <pc:chgData name="Dr. Deepak S Sakkari Assistant Professor( CSE)" userId="6d73bcb8-5d92-40b8-9132-40f6303b79fc" providerId="ADAL" clId="{6A6CE88C-C1CC-4F3A-B486-05240001B6BF}" dt="2020-08-16T17:50:36.290" v="541" actId="1076"/>
        <pc:sldMkLst>
          <pc:docMk/>
          <pc:sldMk cId="3154839297" sldId="281"/>
        </pc:sldMkLst>
        <pc:spChg chg="mod">
          <ac:chgData name="Dr. Deepak S Sakkari Assistant Professor( CSE)" userId="6d73bcb8-5d92-40b8-9132-40f6303b79fc" providerId="ADAL" clId="{6A6CE88C-C1CC-4F3A-B486-05240001B6BF}" dt="2020-08-16T17:50:31.162" v="540" actId="404"/>
          <ac:spMkLst>
            <pc:docMk/>
            <pc:sldMk cId="3154839297" sldId="281"/>
            <ac:spMk id="5" creationId="{00000000-0000-0000-0000-000000000000}"/>
          </ac:spMkLst>
        </pc:spChg>
        <pc:picChg chg="mod">
          <ac:chgData name="Dr. Deepak S Sakkari Assistant Professor( CSE)" userId="6d73bcb8-5d92-40b8-9132-40f6303b79fc" providerId="ADAL" clId="{6A6CE88C-C1CC-4F3A-B486-05240001B6BF}" dt="2020-08-16T17:50:36.290" v="541" actId="1076"/>
          <ac:picMkLst>
            <pc:docMk/>
            <pc:sldMk cId="3154839297" sldId="281"/>
            <ac:picMk id="5123" creationId="{00000000-0000-0000-0000-000000000000}"/>
          </ac:picMkLst>
        </pc:picChg>
      </pc:sldChg>
      <pc:sldChg chg="modSp mod">
        <pc:chgData name="Dr. Deepak S Sakkari Assistant Professor( CSE)" userId="6d73bcb8-5d92-40b8-9132-40f6303b79fc" providerId="ADAL" clId="{6A6CE88C-C1CC-4F3A-B486-05240001B6BF}" dt="2020-08-16T17:51:15.441" v="573" actId="1076"/>
        <pc:sldMkLst>
          <pc:docMk/>
          <pc:sldMk cId="513573365" sldId="282"/>
        </pc:sldMkLst>
        <pc:spChg chg="mod">
          <ac:chgData name="Dr. Deepak S Sakkari Assistant Professor( CSE)" userId="6d73bcb8-5d92-40b8-9132-40f6303b79fc" providerId="ADAL" clId="{6A6CE88C-C1CC-4F3A-B486-05240001B6BF}" dt="2020-08-16T17:50:54.056" v="545" actId="20577"/>
          <ac:spMkLst>
            <pc:docMk/>
            <pc:sldMk cId="513573365" sldId="282"/>
            <ac:spMk id="5" creationId="{00000000-0000-0000-0000-000000000000}"/>
          </ac:spMkLst>
        </pc:spChg>
        <pc:picChg chg="mod">
          <ac:chgData name="Dr. Deepak S Sakkari Assistant Professor( CSE)" userId="6d73bcb8-5d92-40b8-9132-40f6303b79fc" providerId="ADAL" clId="{6A6CE88C-C1CC-4F3A-B486-05240001B6BF}" dt="2020-08-16T17:51:15.441" v="573" actId="1076"/>
          <ac:picMkLst>
            <pc:docMk/>
            <pc:sldMk cId="513573365" sldId="282"/>
            <ac:picMk id="6146" creationId="{00000000-0000-0000-0000-000000000000}"/>
          </ac:picMkLst>
        </pc:picChg>
      </pc:sldChg>
      <pc:sldChg chg="modSp mod">
        <pc:chgData name="Dr. Deepak S Sakkari Assistant Professor( CSE)" userId="6d73bcb8-5d92-40b8-9132-40f6303b79fc" providerId="ADAL" clId="{6A6CE88C-C1CC-4F3A-B486-05240001B6BF}" dt="2020-08-16T17:51:53.933" v="580" actId="1076"/>
        <pc:sldMkLst>
          <pc:docMk/>
          <pc:sldMk cId="2125104488" sldId="283"/>
        </pc:sldMkLst>
        <pc:spChg chg="mod">
          <ac:chgData name="Dr. Deepak S Sakkari Assistant Professor( CSE)" userId="6d73bcb8-5d92-40b8-9132-40f6303b79fc" providerId="ADAL" clId="{6A6CE88C-C1CC-4F3A-B486-05240001B6BF}" dt="2020-08-16T17:51:32.939" v="576" actId="404"/>
          <ac:spMkLst>
            <pc:docMk/>
            <pc:sldMk cId="2125104488" sldId="283"/>
            <ac:spMk id="5" creationId="{00000000-0000-0000-0000-000000000000}"/>
          </ac:spMkLst>
        </pc:spChg>
        <pc:picChg chg="mod">
          <ac:chgData name="Dr. Deepak S Sakkari Assistant Professor( CSE)" userId="6d73bcb8-5d92-40b8-9132-40f6303b79fc" providerId="ADAL" clId="{6A6CE88C-C1CC-4F3A-B486-05240001B6BF}" dt="2020-08-16T17:51:53.933" v="580" actId="1076"/>
          <ac:picMkLst>
            <pc:docMk/>
            <pc:sldMk cId="2125104488" sldId="283"/>
            <ac:picMk id="7170" creationId="{00000000-0000-0000-0000-000000000000}"/>
          </ac:picMkLst>
        </pc:picChg>
      </pc:sldChg>
      <pc:sldChg chg="modSp mod">
        <pc:chgData name="Dr. Deepak S Sakkari Assistant Professor( CSE)" userId="6d73bcb8-5d92-40b8-9132-40f6303b79fc" providerId="ADAL" clId="{6A6CE88C-C1CC-4F3A-B486-05240001B6BF}" dt="2020-08-16T17:52:28.860" v="587" actId="1076"/>
        <pc:sldMkLst>
          <pc:docMk/>
          <pc:sldMk cId="3076381061" sldId="284"/>
        </pc:sldMkLst>
        <pc:spChg chg="mod">
          <ac:chgData name="Dr. Deepak S Sakkari Assistant Professor( CSE)" userId="6d73bcb8-5d92-40b8-9132-40f6303b79fc" providerId="ADAL" clId="{6A6CE88C-C1CC-4F3A-B486-05240001B6BF}" dt="2020-08-16T17:52:16.492" v="584" actId="403"/>
          <ac:spMkLst>
            <pc:docMk/>
            <pc:sldMk cId="3076381061" sldId="284"/>
            <ac:spMk id="5" creationId="{00000000-0000-0000-0000-000000000000}"/>
          </ac:spMkLst>
        </pc:spChg>
        <pc:picChg chg="mod">
          <ac:chgData name="Dr. Deepak S Sakkari Assistant Professor( CSE)" userId="6d73bcb8-5d92-40b8-9132-40f6303b79fc" providerId="ADAL" clId="{6A6CE88C-C1CC-4F3A-B486-05240001B6BF}" dt="2020-08-16T17:52:28.860" v="587" actId="1076"/>
          <ac:picMkLst>
            <pc:docMk/>
            <pc:sldMk cId="3076381061" sldId="284"/>
            <ac:picMk id="8195" creationId="{00000000-0000-0000-0000-000000000000}"/>
          </ac:picMkLst>
        </pc:picChg>
      </pc:sldChg>
      <pc:sldChg chg="modSp mod">
        <pc:chgData name="Dr. Deepak S Sakkari Assistant Professor( CSE)" userId="6d73bcb8-5d92-40b8-9132-40f6303b79fc" providerId="ADAL" clId="{6A6CE88C-C1CC-4F3A-B486-05240001B6BF}" dt="2020-08-16T17:53:37.561" v="631" actId="1076"/>
        <pc:sldMkLst>
          <pc:docMk/>
          <pc:sldMk cId="769505814" sldId="285"/>
        </pc:sldMkLst>
        <pc:spChg chg="mod">
          <ac:chgData name="Dr. Deepak S Sakkari Assistant Professor( CSE)" userId="6d73bcb8-5d92-40b8-9132-40f6303b79fc" providerId="ADAL" clId="{6A6CE88C-C1CC-4F3A-B486-05240001B6BF}" dt="2020-08-16T17:53:22.212" v="596" actId="20577"/>
          <ac:spMkLst>
            <pc:docMk/>
            <pc:sldMk cId="769505814" sldId="285"/>
            <ac:spMk id="5" creationId="{00000000-0000-0000-0000-000000000000}"/>
          </ac:spMkLst>
        </pc:spChg>
        <pc:picChg chg="mod">
          <ac:chgData name="Dr. Deepak S Sakkari Assistant Professor( CSE)" userId="6d73bcb8-5d92-40b8-9132-40f6303b79fc" providerId="ADAL" clId="{6A6CE88C-C1CC-4F3A-B486-05240001B6BF}" dt="2020-08-16T17:53:37.561" v="631" actId="1076"/>
          <ac:picMkLst>
            <pc:docMk/>
            <pc:sldMk cId="769505814" sldId="285"/>
            <ac:picMk id="9219" creationId="{00000000-0000-0000-0000-000000000000}"/>
          </ac:picMkLst>
        </pc:picChg>
      </pc:sldChg>
      <pc:sldChg chg="modSp mod">
        <pc:chgData name="Dr. Deepak S Sakkari Assistant Professor( CSE)" userId="6d73bcb8-5d92-40b8-9132-40f6303b79fc" providerId="ADAL" clId="{6A6CE88C-C1CC-4F3A-B486-05240001B6BF}" dt="2020-08-16T17:52:49.759" v="592" actId="1076"/>
        <pc:sldMkLst>
          <pc:docMk/>
          <pc:sldMk cId="3602984361" sldId="286"/>
        </pc:sldMkLst>
        <pc:spChg chg="mod">
          <ac:chgData name="Dr. Deepak S Sakkari Assistant Professor( CSE)" userId="6d73bcb8-5d92-40b8-9132-40f6303b79fc" providerId="ADAL" clId="{6A6CE88C-C1CC-4F3A-B486-05240001B6BF}" dt="2020-08-16T17:52:45.065" v="591" actId="404"/>
          <ac:spMkLst>
            <pc:docMk/>
            <pc:sldMk cId="3602984361" sldId="286"/>
            <ac:spMk id="5" creationId="{00000000-0000-0000-0000-000000000000}"/>
          </ac:spMkLst>
        </pc:spChg>
        <pc:picChg chg="mod">
          <ac:chgData name="Dr. Deepak S Sakkari Assistant Professor( CSE)" userId="6d73bcb8-5d92-40b8-9132-40f6303b79fc" providerId="ADAL" clId="{6A6CE88C-C1CC-4F3A-B486-05240001B6BF}" dt="2020-08-16T17:52:49.759" v="592" actId="1076"/>
          <ac:picMkLst>
            <pc:docMk/>
            <pc:sldMk cId="3602984361" sldId="286"/>
            <ac:picMk id="9218" creationId="{00000000-0000-0000-0000-000000000000}"/>
          </ac:picMkLst>
        </pc:picChg>
      </pc:sldChg>
      <pc:sldChg chg="modSp mod">
        <pc:chgData name="Dr. Deepak S Sakkari Assistant Professor( CSE)" userId="6d73bcb8-5d92-40b8-9132-40f6303b79fc" providerId="ADAL" clId="{6A6CE88C-C1CC-4F3A-B486-05240001B6BF}" dt="2020-08-16T17:54:29.167" v="657" actId="1036"/>
        <pc:sldMkLst>
          <pc:docMk/>
          <pc:sldMk cId="2829986162" sldId="287"/>
        </pc:sldMkLst>
        <pc:spChg chg="mod">
          <ac:chgData name="Dr. Deepak S Sakkari Assistant Professor( CSE)" userId="6d73bcb8-5d92-40b8-9132-40f6303b79fc" providerId="ADAL" clId="{6A6CE88C-C1CC-4F3A-B486-05240001B6BF}" dt="2020-08-16T17:54:13.453" v="653" actId="6549"/>
          <ac:spMkLst>
            <pc:docMk/>
            <pc:sldMk cId="2829986162" sldId="287"/>
            <ac:spMk id="5" creationId="{00000000-0000-0000-0000-000000000000}"/>
          </ac:spMkLst>
        </pc:spChg>
        <pc:picChg chg="mod">
          <ac:chgData name="Dr. Deepak S Sakkari Assistant Professor( CSE)" userId="6d73bcb8-5d92-40b8-9132-40f6303b79fc" providerId="ADAL" clId="{6A6CE88C-C1CC-4F3A-B486-05240001B6BF}" dt="2020-08-16T17:54:29.167" v="657" actId="1036"/>
          <ac:picMkLst>
            <pc:docMk/>
            <pc:sldMk cId="2829986162" sldId="287"/>
            <ac:picMk id="10242" creationId="{00000000-0000-0000-0000-000000000000}"/>
          </ac:picMkLst>
        </pc:picChg>
      </pc:sldChg>
      <pc:sldChg chg="modSp mod">
        <pc:chgData name="Dr. Deepak S Sakkari Assistant Professor( CSE)" userId="6d73bcb8-5d92-40b8-9132-40f6303b79fc" providerId="ADAL" clId="{6A6CE88C-C1CC-4F3A-B486-05240001B6BF}" dt="2020-08-16T17:55:23.973" v="666" actId="1076"/>
        <pc:sldMkLst>
          <pc:docMk/>
          <pc:sldMk cId="1866790028" sldId="288"/>
        </pc:sldMkLst>
        <pc:spChg chg="mod">
          <ac:chgData name="Dr. Deepak S Sakkari Assistant Professor( CSE)" userId="6d73bcb8-5d92-40b8-9132-40f6303b79fc" providerId="ADAL" clId="{6A6CE88C-C1CC-4F3A-B486-05240001B6BF}" dt="2020-08-16T17:55:16.732" v="665" actId="6549"/>
          <ac:spMkLst>
            <pc:docMk/>
            <pc:sldMk cId="1866790028" sldId="288"/>
            <ac:spMk id="5" creationId="{00000000-0000-0000-0000-000000000000}"/>
          </ac:spMkLst>
        </pc:spChg>
        <pc:picChg chg="mod">
          <ac:chgData name="Dr. Deepak S Sakkari Assistant Professor( CSE)" userId="6d73bcb8-5d92-40b8-9132-40f6303b79fc" providerId="ADAL" clId="{6A6CE88C-C1CC-4F3A-B486-05240001B6BF}" dt="2020-08-16T17:55:23.973" v="666" actId="1076"/>
          <ac:picMkLst>
            <pc:docMk/>
            <pc:sldMk cId="1866790028" sldId="288"/>
            <ac:picMk id="11266" creationId="{00000000-0000-0000-0000-000000000000}"/>
          </ac:picMkLst>
        </pc:picChg>
      </pc:sldChg>
      <pc:sldChg chg="addSp modSp mod">
        <pc:chgData name="Dr. Deepak S Sakkari Assistant Professor( CSE)" userId="6d73bcb8-5d92-40b8-9132-40f6303b79fc" providerId="ADAL" clId="{6A6CE88C-C1CC-4F3A-B486-05240001B6BF}" dt="2020-08-16T17:58:28.723" v="747" actId="1035"/>
        <pc:sldMkLst>
          <pc:docMk/>
          <pc:sldMk cId="3266059444" sldId="289"/>
        </pc:sldMkLst>
        <pc:spChg chg="mod">
          <ac:chgData name="Dr. Deepak S Sakkari Assistant Professor( CSE)" userId="6d73bcb8-5d92-40b8-9132-40f6303b79fc" providerId="ADAL" clId="{6A6CE88C-C1CC-4F3A-B486-05240001B6BF}" dt="2020-08-16T17:57:17.871" v="672" actId="255"/>
          <ac:spMkLst>
            <pc:docMk/>
            <pc:sldMk cId="3266059444" sldId="289"/>
            <ac:spMk id="2" creationId="{00000000-0000-0000-0000-000000000000}"/>
          </ac:spMkLst>
        </pc:spChg>
        <pc:spChg chg="mod">
          <ac:chgData name="Dr. Deepak S Sakkari Assistant Professor( CSE)" userId="6d73bcb8-5d92-40b8-9132-40f6303b79fc" providerId="ADAL" clId="{6A6CE88C-C1CC-4F3A-B486-05240001B6BF}" dt="2020-08-16T17:57:45.493" v="677" actId="20577"/>
          <ac:spMkLst>
            <pc:docMk/>
            <pc:sldMk cId="3266059444" sldId="289"/>
            <ac:spMk id="3" creationId="{00000000-0000-0000-0000-000000000000}"/>
          </ac:spMkLst>
        </pc:spChg>
        <pc:picChg chg="add mod">
          <ac:chgData name="Dr. Deepak S Sakkari Assistant Professor( CSE)" userId="6d73bcb8-5d92-40b8-9132-40f6303b79fc" providerId="ADAL" clId="{6A6CE88C-C1CC-4F3A-B486-05240001B6BF}" dt="2020-08-16T17:58:28.723" v="747" actId="1035"/>
          <ac:picMkLst>
            <pc:docMk/>
            <pc:sldMk cId="3266059444" sldId="289"/>
            <ac:picMk id="7" creationId="{4226936F-2BC6-4083-B1A0-1A7E7C42EC5D}"/>
          </ac:picMkLst>
        </pc:picChg>
      </pc:sldChg>
      <pc:sldChg chg="del">
        <pc:chgData name="Dr. Deepak S Sakkari Assistant Professor( CSE)" userId="6d73bcb8-5d92-40b8-9132-40f6303b79fc" providerId="ADAL" clId="{6A6CE88C-C1CC-4F3A-B486-05240001B6BF}" dt="2020-08-16T17:58:42.160" v="748" actId="2696"/>
        <pc:sldMkLst>
          <pc:docMk/>
          <pc:sldMk cId="2059104741" sldId="290"/>
        </pc:sldMkLst>
      </pc:sldChg>
      <pc:sldChg chg="modSp mod">
        <pc:chgData name="Dr. Deepak S Sakkari Assistant Professor( CSE)" userId="6d73bcb8-5d92-40b8-9132-40f6303b79fc" providerId="ADAL" clId="{6A6CE88C-C1CC-4F3A-B486-05240001B6BF}" dt="2020-08-16T17:59:20.322" v="754" actId="1076"/>
        <pc:sldMkLst>
          <pc:docMk/>
          <pc:sldMk cId="3191863920" sldId="291"/>
        </pc:sldMkLst>
        <pc:spChg chg="mod">
          <ac:chgData name="Dr. Deepak S Sakkari Assistant Professor( CSE)" userId="6d73bcb8-5d92-40b8-9132-40f6303b79fc" providerId="ADAL" clId="{6A6CE88C-C1CC-4F3A-B486-05240001B6BF}" dt="2020-08-16T17:59:11.977" v="753" actId="404"/>
          <ac:spMkLst>
            <pc:docMk/>
            <pc:sldMk cId="3191863920" sldId="291"/>
            <ac:spMk id="3" creationId="{00000000-0000-0000-0000-000000000000}"/>
          </ac:spMkLst>
        </pc:spChg>
        <pc:picChg chg="mod">
          <ac:chgData name="Dr. Deepak S Sakkari Assistant Professor( CSE)" userId="6d73bcb8-5d92-40b8-9132-40f6303b79fc" providerId="ADAL" clId="{6A6CE88C-C1CC-4F3A-B486-05240001B6BF}" dt="2020-08-16T17:59:20.322" v="754" actId="1076"/>
          <ac:picMkLst>
            <pc:docMk/>
            <pc:sldMk cId="3191863920" sldId="291"/>
            <ac:picMk id="13314" creationId="{00000000-0000-0000-0000-000000000000}"/>
          </ac:picMkLst>
        </pc:picChg>
      </pc:sldChg>
      <pc:sldChg chg="modSp mod">
        <pc:chgData name="Dr. Deepak S Sakkari Assistant Professor( CSE)" userId="6d73bcb8-5d92-40b8-9132-40f6303b79fc" providerId="ADAL" clId="{6A6CE88C-C1CC-4F3A-B486-05240001B6BF}" dt="2020-08-16T18:10:50.782" v="804" actId="255"/>
        <pc:sldMkLst>
          <pc:docMk/>
          <pc:sldMk cId="2904947208" sldId="292"/>
        </pc:sldMkLst>
        <pc:spChg chg="mod">
          <ac:chgData name="Dr. Deepak S Sakkari Assistant Professor( CSE)" userId="6d73bcb8-5d92-40b8-9132-40f6303b79fc" providerId="ADAL" clId="{6A6CE88C-C1CC-4F3A-B486-05240001B6BF}" dt="2020-08-16T18:10:50.782" v="804" actId="255"/>
          <ac:spMkLst>
            <pc:docMk/>
            <pc:sldMk cId="2904947208" sldId="292"/>
            <ac:spMk id="3" creationId="{00000000-0000-0000-0000-000000000000}"/>
          </ac:spMkLst>
        </pc:spChg>
      </pc:sldChg>
      <pc:sldChg chg="modSp mod">
        <pc:chgData name="Dr. Deepak S Sakkari Assistant Professor( CSE)" userId="6d73bcb8-5d92-40b8-9132-40f6303b79fc" providerId="ADAL" clId="{6A6CE88C-C1CC-4F3A-B486-05240001B6BF}" dt="2020-08-16T18:01:00.044" v="771" actId="1076"/>
        <pc:sldMkLst>
          <pc:docMk/>
          <pc:sldMk cId="1145221943" sldId="293"/>
        </pc:sldMkLst>
        <pc:spChg chg="mod">
          <ac:chgData name="Dr. Deepak S Sakkari Assistant Professor( CSE)" userId="6d73bcb8-5d92-40b8-9132-40f6303b79fc" providerId="ADAL" clId="{6A6CE88C-C1CC-4F3A-B486-05240001B6BF}" dt="2020-08-16T18:00:50.359" v="769" actId="948"/>
          <ac:spMkLst>
            <pc:docMk/>
            <pc:sldMk cId="1145221943" sldId="293"/>
            <ac:spMk id="3" creationId="{00000000-0000-0000-0000-000000000000}"/>
          </ac:spMkLst>
        </pc:spChg>
        <pc:picChg chg="mod">
          <ac:chgData name="Dr. Deepak S Sakkari Assistant Professor( CSE)" userId="6d73bcb8-5d92-40b8-9132-40f6303b79fc" providerId="ADAL" clId="{6A6CE88C-C1CC-4F3A-B486-05240001B6BF}" dt="2020-08-16T18:00:54.771" v="770" actId="1076"/>
          <ac:picMkLst>
            <pc:docMk/>
            <pc:sldMk cId="1145221943" sldId="293"/>
            <ac:picMk id="14338" creationId="{00000000-0000-0000-0000-000000000000}"/>
          </ac:picMkLst>
        </pc:picChg>
        <pc:picChg chg="mod">
          <ac:chgData name="Dr. Deepak S Sakkari Assistant Professor( CSE)" userId="6d73bcb8-5d92-40b8-9132-40f6303b79fc" providerId="ADAL" clId="{6A6CE88C-C1CC-4F3A-B486-05240001B6BF}" dt="2020-08-16T18:01:00.044" v="771" actId="1076"/>
          <ac:picMkLst>
            <pc:docMk/>
            <pc:sldMk cId="1145221943" sldId="293"/>
            <ac:picMk id="14340" creationId="{00000000-0000-0000-0000-000000000000}"/>
          </ac:picMkLst>
        </pc:picChg>
      </pc:sldChg>
      <pc:sldChg chg="modSp mod">
        <pc:chgData name="Dr. Deepak S Sakkari Assistant Professor( CSE)" userId="6d73bcb8-5d92-40b8-9132-40f6303b79fc" providerId="ADAL" clId="{6A6CE88C-C1CC-4F3A-B486-05240001B6BF}" dt="2020-08-16T18:09:57.766" v="796" actId="313"/>
        <pc:sldMkLst>
          <pc:docMk/>
          <pc:sldMk cId="1457111660" sldId="294"/>
        </pc:sldMkLst>
        <pc:spChg chg="mod">
          <ac:chgData name="Dr. Deepak S Sakkari Assistant Professor( CSE)" userId="6d73bcb8-5d92-40b8-9132-40f6303b79fc" providerId="ADAL" clId="{6A6CE88C-C1CC-4F3A-B486-05240001B6BF}" dt="2020-08-16T18:09:57.766" v="796" actId="313"/>
          <ac:spMkLst>
            <pc:docMk/>
            <pc:sldMk cId="1457111660" sldId="294"/>
            <ac:spMk id="3" creationId="{00000000-0000-0000-0000-000000000000}"/>
          </ac:spMkLst>
        </pc:spChg>
      </pc:sldChg>
      <pc:sldChg chg="del">
        <pc:chgData name="Dr. Deepak S Sakkari Assistant Professor( CSE)" userId="6d73bcb8-5d92-40b8-9132-40f6303b79fc" providerId="ADAL" clId="{6A6CE88C-C1CC-4F3A-B486-05240001B6BF}" dt="2020-08-16T18:11:20.117" v="805" actId="2696"/>
        <pc:sldMkLst>
          <pc:docMk/>
          <pc:sldMk cId="3110987420" sldId="295"/>
        </pc:sldMkLst>
      </pc:sldChg>
      <pc:sldChg chg="modSp mod">
        <pc:chgData name="Dr. Deepak S Sakkari Assistant Professor( CSE)" userId="6d73bcb8-5d92-40b8-9132-40f6303b79fc" providerId="ADAL" clId="{6A6CE88C-C1CC-4F3A-B486-05240001B6BF}" dt="2020-08-16T18:11:54.808" v="811" actId="404"/>
        <pc:sldMkLst>
          <pc:docMk/>
          <pc:sldMk cId="2011300504" sldId="296"/>
        </pc:sldMkLst>
        <pc:spChg chg="mod">
          <ac:chgData name="Dr. Deepak S Sakkari Assistant Professor( CSE)" userId="6d73bcb8-5d92-40b8-9132-40f6303b79fc" providerId="ADAL" clId="{6A6CE88C-C1CC-4F3A-B486-05240001B6BF}" dt="2020-08-16T18:11:54.808" v="811" actId="404"/>
          <ac:spMkLst>
            <pc:docMk/>
            <pc:sldMk cId="2011300504" sldId="296"/>
            <ac:spMk id="3" creationId="{00000000-0000-0000-0000-000000000000}"/>
          </ac:spMkLst>
        </pc:spChg>
      </pc:sldChg>
      <pc:sldChg chg="modSp del mod">
        <pc:chgData name="Dr. Deepak S Sakkari Assistant Professor( CSE)" userId="6d73bcb8-5d92-40b8-9132-40f6303b79fc" providerId="ADAL" clId="{6A6CE88C-C1CC-4F3A-B486-05240001B6BF}" dt="2020-08-16T18:12:16.452" v="813" actId="2696"/>
        <pc:sldMkLst>
          <pc:docMk/>
          <pc:sldMk cId="422380363" sldId="297"/>
        </pc:sldMkLst>
        <pc:spChg chg="mod">
          <ac:chgData name="Dr. Deepak S Sakkari Assistant Professor( CSE)" userId="6d73bcb8-5d92-40b8-9132-40f6303b79fc" providerId="ADAL" clId="{6A6CE88C-C1CC-4F3A-B486-05240001B6BF}" dt="2020-08-16T18:11:47.295" v="808" actId="21"/>
          <ac:spMkLst>
            <pc:docMk/>
            <pc:sldMk cId="422380363" sldId="297"/>
            <ac:spMk id="3" creationId="{00000000-0000-0000-0000-000000000000}"/>
          </ac:spMkLst>
        </pc:spChg>
        <pc:picChg chg="mod">
          <ac:chgData name="Dr. Deepak S Sakkari Assistant Professor( CSE)" userId="6d73bcb8-5d92-40b8-9132-40f6303b79fc" providerId="ADAL" clId="{6A6CE88C-C1CC-4F3A-B486-05240001B6BF}" dt="2020-08-16T18:12:10.728" v="812" actId="1076"/>
          <ac:picMkLst>
            <pc:docMk/>
            <pc:sldMk cId="422380363" sldId="297"/>
            <ac:picMk id="15363" creationId="{00000000-0000-0000-0000-000000000000}"/>
          </ac:picMkLst>
        </pc:picChg>
      </pc:sldChg>
      <pc:sldChg chg="modSp mod">
        <pc:chgData name="Dr. Deepak S Sakkari Assistant Professor( CSE)" userId="6d73bcb8-5d92-40b8-9132-40f6303b79fc" providerId="ADAL" clId="{6A6CE88C-C1CC-4F3A-B486-05240001B6BF}" dt="2020-08-16T18:12:35.971" v="818" actId="20577"/>
        <pc:sldMkLst>
          <pc:docMk/>
          <pc:sldMk cId="761635623" sldId="298"/>
        </pc:sldMkLst>
        <pc:spChg chg="mod">
          <ac:chgData name="Dr. Deepak S Sakkari Assistant Professor( CSE)" userId="6d73bcb8-5d92-40b8-9132-40f6303b79fc" providerId="ADAL" clId="{6A6CE88C-C1CC-4F3A-B486-05240001B6BF}" dt="2020-08-16T18:12:35.971" v="818" actId="20577"/>
          <ac:spMkLst>
            <pc:docMk/>
            <pc:sldMk cId="761635623" sldId="298"/>
            <ac:spMk id="3" creationId="{00000000-0000-0000-0000-000000000000}"/>
          </ac:spMkLst>
        </pc:spChg>
      </pc:sldChg>
      <pc:sldChg chg="modSp">
        <pc:chgData name="Dr. Deepak S Sakkari Assistant Professor( CSE)" userId="6d73bcb8-5d92-40b8-9132-40f6303b79fc" providerId="ADAL" clId="{6A6CE88C-C1CC-4F3A-B486-05240001B6BF}" dt="2020-08-16T18:13:08.143" v="858" actId="1035"/>
        <pc:sldMkLst>
          <pc:docMk/>
          <pc:sldMk cId="2659602100" sldId="299"/>
        </pc:sldMkLst>
        <pc:picChg chg="mod">
          <ac:chgData name="Dr. Deepak S Sakkari Assistant Professor( CSE)" userId="6d73bcb8-5d92-40b8-9132-40f6303b79fc" providerId="ADAL" clId="{6A6CE88C-C1CC-4F3A-B486-05240001B6BF}" dt="2020-08-16T18:13:08.143" v="858" actId="1035"/>
          <ac:picMkLst>
            <pc:docMk/>
            <pc:sldMk cId="2659602100" sldId="299"/>
            <ac:picMk id="16387" creationId="{00000000-0000-0000-0000-000000000000}"/>
          </ac:picMkLst>
        </pc:picChg>
      </pc:sldChg>
      <pc:sldChg chg="modSp">
        <pc:chgData name="Dr. Deepak S Sakkari Assistant Professor( CSE)" userId="6d73bcb8-5d92-40b8-9132-40f6303b79fc" providerId="ADAL" clId="{6A6CE88C-C1CC-4F3A-B486-05240001B6BF}" dt="2020-08-16T18:14:25.007" v="975" actId="732"/>
        <pc:sldMkLst>
          <pc:docMk/>
          <pc:sldMk cId="1639119821" sldId="300"/>
        </pc:sldMkLst>
        <pc:picChg chg="mod">
          <ac:chgData name="Dr. Deepak S Sakkari Assistant Professor( CSE)" userId="6d73bcb8-5d92-40b8-9132-40f6303b79fc" providerId="ADAL" clId="{6A6CE88C-C1CC-4F3A-B486-05240001B6BF}" dt="2020-08-16T18:14:25.007" v="975" actId="732"/>
          <ac:picMkLst>
            <pc:docMk/>
            <pc:sldMk cId="1639119821" sldId="300"/>
            <ac:picMk id="17410" creationId="{00000000-0000-0000-0000-000000000000}"/>
          </ac:picMkLst>
        </pc:picChg>
      </pc:sldChg>
      <pc:sldMasterChg chg="addSp delSp modSp mod modSldLayout">
        <pc:chgData name="Dr. Deepak S Sakkari Assistant Professor( CSE)" userId="6d73bcb8-5d92-40b8-9132-40f6303b79fc" providerId="ADAL" clId="{6A6CE88C-C1CC-4F3A-B486-05240001B6BF}" dt="2020-08-16T17:22:17.156" v="59" actId="2711"/>
        <pc:sldMasterMkLst>
          <pc:docMk/>
          <pc:sldMasterMk cId="2257922174" sldId="2147483684"/>
        </pc:sldMasterMkLst>
        <pc:spChg chg="del">
          <ac:chgData name="Dr. Deepak S Sakkari Assistant Professor( CSE)" userId="6d73bcb8-5d92-40b8-9132-40f6303b79fc" providerId="ADAL" clId="{6A6CE88C-C1CC-4F3A-B486-05240001B6BF}" dt="2020-08-16T17:18:55.997" v="14" actId="478"/>
          <ac:spMkLst>
            <pc:docMk/>
            <pc:sldMasterMk cId="2257922174" sldId="2147483684"/>
            <ac:spMk id="7" creationId="{00000000-0000-0000-0000-000000000000}"/>
          </ac:spMkLst>
        </pc:spChg>
        <pc:spChg chg="mod">
          <ac:chgData name="Dr. Deepak S Sakkari Assistant Professor( CSE)" userId="6d73bcb8-5d92-40b8-9132-40f6303b79fc" providerId="ADAL" clId="{6A6CE88C-C1CC-4F3A-B486-05240001B6BF}" dt="2020-08-16T17:22:09.695" v="58"/>
          <ac:spMkLst>
            <pc:docMk/>
            <pc:sldMasterMk cId="2257922174" sldId="2147483684"/>
            <ac:spMk id="1026" creationId="{00000000-0000-0000-0000-000000000000}"/>
          </ac:spMkLst>
        </pc:spChg>
        <pc:spChg chg="mod">
          <ac:chgData name="Dr. Deepak S Sakkari Assistant Professor( CSE)" userId="6d73bcb8-5d92-40b8-9132-40f6303b79fc" providerId="ADAL" clId="{6A6CE88C-C1CC-4F3A-B486-05240001B6BF}" dt="2020-08-16T17:22:17.156" v="59" actId="2711"/>
          <ac:spMkLst>
            <pc:docMk/>
            <pc:sldMasterMk cId="2257922174" sldId="2147483684"/>
            <ac:spMk id="1027" creationId="{00000000-0000-0000-0000-000000000000}"/>
          </ac:spMkLst>
        </pc:spChg>
        <pc:picChg chg="add">
          <ac:chgData name="Dr. Deepak S Sakkari Assistant Professor( CSE)" userId="6d73bcb8-5d92-40b8-9132-40f6303b79fc" providerId="ADAL" clId="{6A6CE88C-C1CC-4F3A-B486-05240001B6BF}" dt="2020-08-16T17:18:50.359" v="13" actId="22"/>
          <ac:picMkLst>
            <pc:docMk/>
            <pc:sldMasterMk cId="2257922174" sldId="2147483684"/>
            <ac:picMk id="2" creationId="{D556AC99-D25B-44D7-B4D4-56DFBA9A948D}"/>
          </ac:picMkLst>
        </pc:picChg>
        <pc:cxnChg chg="add mod">
          <ac:chgData name="Dr. Deepak S Sakkari Assistant Professor( CSE)" userId="6d73bcb8-5d92-40b8-9132-40f6303b79fc" providerId="ADAL" clId="{6A6CE88C-C1CC-4F3A-B486-05240001B6BF}" dt="2020-08-16T17:20:46.450" v="41" actId="692"/>
          <ac:cxnSpMkLst>
            <pc:docMk/>
            <pc:sldMasterMk cId="2257922174" sldId="2147483684"/>
            <ac:cxnSpMk id="9" creationId="{3B5F36A5-15D8-4D7C-9B1D-11E3C685F0D5}"/>
          </ac:cxnSpMkLst>
        </pc:cxnChg>
        <pc:sldLayoutChg chg="addSp modSp mod">
          <pc:chgData name="Dr. Deepak S Sakkari Assistant Professor( CSE)" userId="6d73bcb8-5d92-40b8-9132-40f6303b79fc" providerId="ADAL" clId="{6A6CE88C-C1CC-4F3A-B486-05240001B6BF}" dt="2020-08-16T17:18:26.126" v="12" actId="1036"/>
          <pc:sldLayoutMkLst>
            <pc:docMk/>
            <pc:sldMasterMk cId="2257922174" sldId="2147483684"/>
            <pc:sldLayoutMk cId="3379957623" sldId="2147483685"/>
          </pc:sldLayoutMkLst>
          <pc:picChg chg="add mod">
            <ac:chgData name="Dr. Deepak S Sakkari Assistant Professor( CSE)" userId="6d73bcb8-5d92-40b8-9132-40f6303b79fc" providerId="ADAL" clId="{6A6CE88C-C1CC-4F3A-B486-05240001B6BF}" dt="2020-08-16T17:18:26.126" v="12" actId="1036"/>
            <ac:picMkLst>
              <pc:docMk/>
              <pc:sldMasterMk cId="2257922174" sldId="2147483684"/>
              <pc:sldLayoutMk cId="3379957623" sldId="2147483685"/>
              <ac:picMk id="8" creationId="{EE652140-DF33-42B2-90EF-9E9B8553CD93}"/>
            </ac:picMkLst>
          </pc:picChg>
        </pc:sldLayoutChg>
      </pc:sldMasterChg>
    </pc:docChg>
  </pc:docChgLst>
  <pc:docChgLst>
    <pc:chgData name="Ashishika Singh" userId="2c5215269e6e15b9" providerId="LiveId" clId="{7EFFCCAC-AC97-40B9-BB19-E54196DF870C}"/>
    <pc:docChg chg="modSld">
      <pc:chgData name="Ashishika Singh" userId="2c5215269e6e15b9" providerId="LiveId" clId="{7EFFCCAC-AC97-40B9-BB19-E54196DF870C}" dt="2024-02-07T05:06:48.533" v="0" actId="20577"/>
      <pc:docMkLst>
        <pc:docMk/>
      </pc:docMkLst>
      <pc:sldChg chg="modSp mod">
        <pc:chgData name="Ashishika Singh" userId="2c5215269e6e15b9" providerId="LiveId" clId="{7EFFCCAC-AC97-40B9-BB19-E54196DF870C}" dt="2024-02-07T05:06:48.533" v="0" actId="20577"/>
        <pc:sldMkLst>
          <pc:docMk/>
          <pc:sldMk cId="48459217" sldId="544"/>
        </pc:sldMkLst>
        <pc:spChg chg="mod">
          <ac:chgData name="Ashishika Singh" userId="2c5215269e6e15b9" providerId="LiveId" clId="{7EFFCCAC-AC97-40B9-BB19-E54196DF870C}" dt="2024-02-07T05:06:48.533" v="0" actId="20577"/>
          <ac:spMkLst>
            <pc:docMk/>
            <pc:sldMk cId="48459217" sldId="544"/>
            <ac:spMk id="8" creationId="{00000000-0000-0000-0000-000000000000}"/>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0C24494-34C8-4B85-95EC-EFB8BC02FE7F}" type="datetimeFigureOut">
              <a:rPr lang="en-US" smtClean="0"/>
              <a:t>8/4/2025</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BD0F90C-8AF4-4E3E-8FFD-30D2A3D6204D}" type="slidenum">
              <a:rPr lang="en-US" smtClean="0"/>
              <a:t>‹#›</a:t>
            </a:fld>
            <a:endParaRPr lang="en-US"/>
          </a:p>
        </p:txBody>
      </p:sp>
    </p:spTree>
    <p:extLst>
      <p:ext uri="{BB962C8B-B14F-4D97-AF65-F5344CB8AC3E}">
        <p14:creationId xmlns:p14="http://schemas.microsoft.com/office/powerpoint/2010/main" val="330180529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6911B5A-781F-4560-A1CC-D59FB8C1A7F6}" type="datetimeFigureOut">
              <a:rPr lang="en-US" smtClean="0"/>
              <a:t>8/4/2025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424ADE7-A6F4-4046-A847-5DCBEEEA65FB}" type="slidenum">
              <a:rPr lang="en-US" smtClean="0"/>
              <a:t>‹#›</a:t>
            </a:fld>
            <a:endParaRPr lang="en-US"/>
          </a:p>
        </p:txBody>
      </p:sp>
    </p:spTree>
    <p:extLst>
      <p:ext uri="{BB962C8B-B14F-4D97-AF65-F5344CB8AC3E}">
        <p14:creationId xmlns:p14="http://schemas.microsoft.com/office/powerpoint/2010/main" val="267781113"/>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424ADE7-A6F4-4046-A847-5DCBEEEA65FB}" type="slidenum">
              <a:rPr lang="en-US" smtClean="0"/>
              <a:t>1</a:t>
            </a:fld>
            <a:endParaRPr lang="en-US"/>
          </a:p>
        </p:txBody>
      </p:sp>
    </p:spTree>
    <p:extLst>
      <p:ext uri="{BB962C8B-B14F-4D97-AF65-F5344CB8AC3E}">
        <p14:creationId xmlns:p14="http://schemas.microsoft.com/office/powerpoint/2010/main" val="218798022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7"/>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fld id="{2961D096-7E3B-4901-842A-409E8605E423}" type="datetime1">
              <a:rPr lang="en-US" smtClean="0"/>
              <a:t>8/4/2025</a:t>
            </a:fld>
            <a:endParaRPr lang="en-US"/>
          </a:p>
        </p:txBody>
      </p:sp>
      <p:sp>
        <p:nvSpPr>
          <p:cNvPr id="5" name="Footer Placeholder 4"/>
          <p:cNvSpPr>
            <a:spLocks noGrp="1"/>
          </p:cNvSpPr>
          <p:nvPr>
            <p:ph type="ftr" sz="quarter" idx="11"/>
          </p:nvPr>
        </p:nvSpPr>
        <p:spPr/>
        <p:txBody>
          <a:bodyPr/>
          <a:lstStyle>
            <a:lvl1pPr>
              <a:defRPr/>
            </a:lvl1pPr>
          </a:lstStyle>
          <a:p>
            <a:r>
              <a:rPr lang="en-US"/>
              <a:t>CSE2024 NoSQL Databases</a:t>
            </a:r>
          </a:p>
        </p:txBody>
      </p:sp>
      <p:sp>
        <p:nvSpPr>
          <p:cNvPr id="6" name="Slide Number Placeholder 5"/>
          <p:cNvSpPr>
            <a:spLocks noGrp="1"/>
          </p:cNvSpPr>
          <p:nvPr>
            <p:ph type="sldNum" sz="quarter" idx="12"/>
          </p:nvPr>
        </p:nvSpPr>
        <p:spPr/>
        <p:txBody>
          <a:bodyPr/>
          <a:lstStyle>
            <a:lvl1pPr>
              <a:defRPr/>
            </a:lvl1pPr>
          </a:lstStyle>
          <a:p>
            <a:fld id="{B6F15528-21DE-4FAA-801E-634DDDAF4B2B}" type="slidenum">
              <a:rPr lang="en-US" smtClean="0"/>
              <a:pPr/>
              <a:t>‹#›</a:t>
            </a:fld>
            <a:endParaRPr lang="en-US"/>
          </a:p>
        </p:txBody>
      </p:sp>
      <p:pic>
        <p:nvPicPr>
          <p:cNvPr id="8" name="Picture 7">
            <a:extLst>
              <a:ext uri="{FF2B5EF4-FFF2-40B4-BE49-F238E27FC236}">
                <a16:creationId xmlns:a16="http://schemas.microsoft.com/office/drawing/2014/main" id="{EE652140-DF33-42B2-90EF-9E9B8553CD9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b="15551"/>
          <a:stretch/>
        </p:blipFill>
        <p:spPr bwMode="auto">
          <a:xfrm>
            <a:off x="0" y="5616575"/>
            <a:ext cx="9144000" cy="1241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799576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fld id="{66938856-79CA-49AF-934C-26554E0FC8D3}" type="datetime1">
              <a:rPr lang="en-US" smtClean="0"/>
              <a:t>8/4/2025</a:t>
            </a:fld>
            <a:endParaRPr lang="en-US"/>
          </a:p>
        </p:txBody>
      </p:sp>
      <p:sp>
        <p:nvSpPr>
          <p:cNvPr id="5" name="Footer Placeholder 4"/>
          <p:cNvSpPr>
            <a:spLocks noGrp="1"/>
          </p:cNvSpPr>
          <p:nvPr>
            <p:ph type="ftr" sz="quarter" idx="11"/>
          </p:nvPr>
        </p:nvSpPr>
        <p:spPr/>
        <p:txBody>
          <a:bodyPr/>
          <a:lstStyle>
            <a:lvl1pPr>
              <a:defRPr/>
            </a:lvl1pPr>
          </a:lstStyle>
          <a:p>
            <a:r>
              <a:rPr lang="en-US"/>
              <a:t>CSE2024 NoSQL Databases</a:t>
            </a:r>
          </a:p>
        </p:txBody>
      </p:sp>
      <p:sp>
        <p:nvSpPr>
          <p:cNvPr id="6" name="Slide Number Placeholder 5"/>
          <p:cNvSpPr>
            <a:spLocks noGrp="1"/>
          </p:cNvSpPr>
          <p:nvPr>
            <p:ph type="sldNum" sz="quarter" idx="12"/>
          </p:nvPr>
        </p:nvSpPr>
        <p:spPr/>
        <p:txBody>
          <a:bodyPr/>
          <a:lstStyle>
            <a:lvl1pPr>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18447760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0"/>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40"/>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fld id="{0ACC4072-E3E6-4B98-A2C1-5BEC13CB7DE0}" type="datetime1">
              <a:rPr lang="en-US" smtClean="0"/>
              <a:t>8/4/2025</a:t>
            </a:fld>
            <a:endParaRPr lang="en-US"/>
          </a:p>
        </p:txBody>
      </p:sp>
      <p:sp>
        <p:nvSpPr>
          <p:cNvPr id="5" name="Footer Placeholder 4"/>
          <p:cNvSpPr>
            <a:spLocks noGrp="1"/>
          </p:cNvSpPr>
          <p:nvPr>
            <p:ph type="ftr" sz="quarter" idx="11"/>
          </p:nvPr>
        </p:nvSpPr>
        <p:spPr/>
        <p:txBody>
          <a:bodyPr/>
          <a:lstStyle>
            <a:lvl1pPr>
              <a:defRPr/>
            </a:lvl1pPr>
          </a:lstStyle>
          <a:p>
            <a:r>
              <a:rPr lang="en-US"/>
              <a:t>CSE2024 NoSQL Databases</a:t>
            </a:r>
          </a:p>
        </p:txBody>
      </p:sp>
      <p:sp>
        <p:nvSpPr>
          <p:cNvPr id="6" name="Slide Number Placeholder 5"/>
          <p:cNvSpPr>
            <a:spLocks noGrp="1"/>
          </p:cNvSpPr>
          <p:nvPr>
            <p:ph type="sldNum" sz="quarter" idx="12"/>
          </p:nvPr>
        </p:nvSpPr>
        <p:spPr/>
        <p:txBody>
          <a:bodyPr/>
          <a:lstStyle>
            <a:lvl1pPr>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40264114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fld id="{3715BC48-F514-41A9-A06B-89726FEA9A41}" type="datetime1">
              <a:rPr lang="en-US" smtClean="0"/>
              <a:t>8/4/2025</a:t>
            </a:fld>
            <a:endParaRPr lang="en-US"/>
          </a:p>
        </p:txBody>
      </p:sp>
      <p:sp>
        <p:nvSpPr>
          <p:cNvPr id="5" name="Footer Placeholder 4"/>
          <p:cNvSpPr>
            <a:spLocks noGrp="1"/>
          </p:cNvSpPr>
          <p:nvPr>
            <p:ph type="ftr" sz="quarter" idx="11"/>
          </p:nvPr>
        </p:nvSpPr>
        <p:spPr/>
        <p:txBody>
          <a:bodyPr/>
          <a:lstStyle>
            <a:lvl1pPr>
              <a:defRPr/>
            </a:lvl1pPr>
          </a:lstStyle>
          <a:p>
            <a:r>
              <a:rPr lang="en-US"/>
              <a:t>CSE2024 NoSQL Databases</a:t>
            </a:r>
          </a:p>
        </p:txBody>
      </p:sp>
      <p:sp>
        <p:nvSpPr>
          <p:cNvPr id="6" name="Slide Number Placeholder 5"/>
          <p:cNvSpPr>
            <a:spLocks noGrp="1"/>
          </p:cNvSpPr>
          <p:nvPr>
            <p:ph type="sldNum" sz="quarter" idx="12"/>
          </p:nvPr>
        </p:nvSpPr>
        <p:spPr/>
        <p:txBody>
          <a:bodyPr/>
          <a:lstStyle>
            <a:lvl1pPr>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36652276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2"/>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fld id="{279382B1-A318-4E25-8B63-3F37CB0D7274}" type="datetime1">
              <a:rPr lang="en-US" smtClean="0"/>
              <a:t>8/4/2025</a:t>
            </a:fld>
            <a:endParaRPr lang="en-US"/>
          </a:p>
        </p:txBody>
      </p:sp>
      <p:sp>
        <p:nvSpPr>
          <p:cNvPr id="5" name="Footer Placeholder 4"/>
          <p:cNvSpPr>
            <a:spLocks noGrp="1"/>
          </p:cNvSpPr>
          <p:nvPr>
            <p:ph type="ftr" sz="quarter" idx="11"/>
          </p:nvPr>
        </p:nvSpPr>
        <p:spPr/>
        <p:txBody>
          <a:bodyPr/>
          <a:lstStyle>
            <a:lvl1pPr>
              <a:defRPr/>
            </a:lvl1pPr>
          </a:lstStyle>
          <a:p>
            <a:r>
              <a:rPr lang="en-US"/>
              <a:t>CSE2024 NoSQL Databases</a:t>
            </a:r>
          </a:p>
        </p:txBody>
      </p:sp>
      <p:sp>
        <p:nvSpPr>
          <p:cNvPr id="6" name="Slide Number Placeholder 5"/>
          <p:cNvSpPr>
            <a:spLocks noGrp="1"/>
          </p:cNvSpPr>
          <p:nvPr>
            <p:ph type="sldNum" sz="quarter" idx="12"/>
          </p:nvPr>
        </p:nvSpPr>
        <p:spPr/>
        <p:txBody>
          <a:bodyPr/>
          <a:lstStyle>
            <a:lvl1pPr>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36660714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2"/>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2"/>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fld id="{9AD08C1B-89CC-4E1C-BEAF-FABC3A03FD30}" type="datetime1">
              <a:rPr lang="en-US" smtClean="0"/>
              <a:t>8/4/2025</a:t>
            </a:fld>
            <a:endParaRPr lang="en-US"/>
          </a:p>
        </p:txBody>
      </p:sp>
      <p:sp>
        <p:nvSpPr>
          <p:cNvPr id="6" name="Footer Placeholder 4"/>
          <p:cNvSpPr>
            <a:spLocks noGrp="1"/>
          </p:cNvSpPr>
          <p:nvPr>
            <p:ph type="ftr" sz="quarter" idx="11"/>
          </p:nvPr>
        </p:nvSpPr>
        <p:spPr/>
        <p:txBody>
          <a:bodyPr/>
          <a:lstStyle>
            <a:lvl1pPr>
              <a:defRPr/>
            </a:lvl1pPr>
          </a:lstStyle>
          <a:p>
            <a:r>
              <a:rPr lang="en-US"/>
              <a:t>CSE2024 NoSQL Databases</a:t>
            </a:r>
          </a:p>
        </p:txBody>
      </p:sp>
      <p:sp>
        <p:nvSpPr>
          <p:cNvPr id="7" name="Slide Number Placeholder 5"/>
          <p:cNvSpPr>
            <a:spLocks noGrp="1"/>
          </p:cNvSpPr>
          <p:nvPr>
            <p:ph type="sldNum" sz="quarter" idx="12"/>
          </p:nvPr>
        </p:nvSpPr>
        <p:spPr/>
        <p:txBody>
          <a:bodyPr/>
          <a:lstStyle>
            <a:lvl1pPr>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41495858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fld id="{F9680425-9698-4DA0-B543-89E03CD4FF44}" type="datetime1">
              <a:rPr lang="en-US" smtClean="0"/>
              <a:t>8/4/2025</a:t>
            </a:fld>
            <a:endParaRPr lang="en-US"/>
          </a:p>
        </p:txBody>
      </p:sp>
      <p:sp>
        <p:nvSpPr>
          <p:cNvPr id="8" name="Footer Placeholder 4"/>
          <p:cNvSpPr>
            <a:spLocks noGrp="1"/>
          </p:cNvSpPr>
          <p:nvPr>
            <p:ph type="ftr" sz="quarter" idx="11"/>
          </p:nvPr>
        </p:nvSpPr>
        <p:spPr/>
        <p:txBody>
          <a:bodyPr/>
          <a:lstStyle>
            <a:lvl1pPr>
              <a:defRPr/>
            </a:lvl1pPr>
          </a:lstStyle>
          <a:p>
            <a:r>
              <a:rPr lang="en-US"/>
              <a:t>CSE2024 NoSQL Databases</a:t>
            </a:r>
          </a:p>
        </p:txBody>
      </p:sp>
      <p:sp>
        <p:nvSpPr>
          <p:cNvPr id="9" name="Slide Number Placeholder 5"/>
          <p:cNvSpPr>
            <a:spLocks noGrp="1"/>
          </p:cNvSpPr>
          <p:nvPr>
            <p:ph type="sldNum" sz="quarter" idx="12"/>
          </p:nvPr>
        </p:nvSpPr>
        <p:spPr/>
        <p:txBody>
          <a:bodyPr/>
          <a:lstStyle>
            <a:lvl1pPr>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10556124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fld id="{ADDF3898-51C9-42CA-AFF7-14A768C26905}" type="datetime1">
              <a:rPr lang="en-US" smtClean="0"/>
              <a:t>8/4/2025</a:t>
            </a:fld>
            <a:endParaRPr lang="en-US"/>
          </a:p>
        </p:txBody>
      </p:sp>
      <p:sp>
        <p:nvSpPr>
          <p:cNvPr id="4" name="Footer Placeholder 4"/>
          <p:cNvSpPr>
            <a:spLocks noGrp="1"/>
          </p:cNvSpPr>
          <p:nvPr>
            <p:ph type="ftr" sz="quarter" idx="11"/>
          </p:nvPr>
        </p:nvSpPr>
        <p:spPr/>
        <p:txBody>
          <a:bodyPr/>
          <a:lstStyle>
            <a:lvl1pPr>
              <a:defRPr/>
            </a:lvl1pPr>
          </a:lstStyle>
          <a:p>
            <a:r>
              <a:rPr lang="en-US"/>
              <a:t>CSE2024 NoSQL Databases</a:t>
            </a:r>
          </a:p>
        </p:txBody>
      </p:sp>
      <p:sp>
        <p:nvSpPr>
          <p:cNvPr id="5" name="Slide Number Placeholder 5"/>
          <p:cNvSpPr>
            <a:spLocks noGrp="1"/>
          </p:cNvSpPr>
          <p:nvPr>
            <p:ph type="sldNum" sz="quarter" idx="12"/>
          </p:nvPr>
        </p:nvSpPr>
        <p:spPr/>
        <p:txBody>
          <a:bodyPr/>
          <a:lstStyle>
            <a:lvl1pPr>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32166033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fld id="{7C9E076F-7826-4434-B030-EF730E273267}" type="datetime1">
              <a:rPr lang="en-US" smtClean="0"/>
              <a:t>8/4/2025</a:t>
            </a:fld>
            <a:endParaRPr lang="en-US"/>
          </a:p>
        </p:txBody>
      </p:sp>
      <p:sp>
        <p:nvSpPr>
          <p:cNvPr id="3" name="Footer Placeholder 4"/>
          <p:cNvSpPr>
            <a:spLocks noGrp="1"/>
          </p:cNvSpPr>
          <p:nvPr>
            <p:ph type="ftr" sz="quarter" idx="11"/>
          </p:nvPr>
        </p:nvSpPr>
        <p:spPr/>
        <p:txBody>
          <a:bodyPr/>
          <a:lstStyle>
            <a:lvl1pPr>
              <a:defRPr/>
            </a:lvl1pPr>
          </a:lstStyle>
          <a:p>
            <a:r>
              <a:rPr lang="en-US"/>
              <a:t>CSE2024 NoSQL Databases</a:t>
            </a:r>
          </a:p>
        </p:txBody>
      </p:sp>
      <p:sp>
        <p:nvSpPr>
          <p:cNvPr id="4" name="Slide Number Placeholder 5"/>
          <p:cNvSpPr>
            <a:spLocks noGrp="1"/>
          </p:cNvSpPr>
          <p:nvPr>
            <p:ph type="sldNum" sz="quarter" idx="12"/>
          </p:nvPr>
        </p:nvSpPr>
        <p:spPr/>
        <p:txBody>
          <a:bodyPr/>
          <a:lstStyle>
            <a:lvl1pPr>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40075725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fld id="{2A09F549-E219-413D-B622-4D983791557B}" type="datetime1">
              <a:rPr lang="en-US" smtClean="0"/>
              <a:t>8/4/2025</a:t>
            </a:fld>
            <a:endParaRPr lang="en-US"/>
          </a:p>
        </p:txBody>
      </p:sp>
      <p:sp>
        <p:nvSpPr>
          <p:cNvPr id="6" name="Footer Placeholder 4"/>
          <p:cNvSpPr>
            <a:spLocks noGrp="1"/>
          </p:cNvSpPr>
          <p:nvPr>
            <p:ph type="ftr" sz="quarter" idx="11"/>
          </p:nvPr>
        </p:nvSpPr>
        <p:spPr/>
        <p:txBody>
          <a:bodyPr/>
          <a:lstStyle>
            <a:lvl1pPr>
              <a:defRPr/>
            </a:lvl1pPr>
          </a:lstStyle>
          <a:p>
            <a:r>
              <a:rPr lang="en-US"/>
              <a:t>CSE2024 NoSQL Databases</a:t>
            </a:r>
          </a:p>
        </p:txBody>
      </p:sp>
      <p:sp>
        <p:nvSpPr>
          <p:cNvPr id="7" name="Slide Number Placeholder 5"/>
          <p:cNvSpPr>
            <a:spLocks noGrp="1"/>
          </p:cNvSpPr>
          <p:nvPr>
            <p:ph type="sldNum" sz="quarter" idx="12"/>
          </p:nvPr>
        </p:nvSpPr>
        <p:spPr/>
        <p:txBody>
          <a:bodyPr/>
          <a:lstStyle>
            <a:lvl1pPr>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14876761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fld id="{58942CD6-7FAF-40A4-81AA-297C9A9B6773}" type="datetime1">
              <a:rPr lang="en-US" smtClean="0"/>
              <a:t>8/4/2025</a:t>
            </a:fld>
            <a:endParaRPr lang="en-US"/>
          </a:p>
        </p:txBody>
      </p:sp>
      <p:sp>
        <p:nvSpPr>
          <p:cNvPr id="6" name="Footer Placeholder 4"/>
          <p:cNvSpPr>
            <a:spLocks noGrp="1"/>
          </p:cNvSpPr>
          <p:nvPr>
            <p:ph type="ftr" sz="quarter" idx="11"/>
          </p:nvPr>
        </p:nvSpPr>
        <p:spPr/>
        <p:txBody>
          <a:bodyPr/>
          <a:lstStyle>
            <a:lvl1pPr>
              <a:defRPr/>
            </a:lvl1pPr>
          </a:lstStyle>
          <a:p>
            <a:r>
              <a:rPr lang="en-US"/>
              <a:t>CSE2024 NoSQL Databases</a:t>
            </a:r>
          </a:p>
        </p:txBody>
      </p:sp>
      <p:sp>
        <p:nvSpPr>
          <p:cNvPr id="7" name="Slide Number Placeholder 5"/>
          <p:cNvSpPr>
            <a:spLocks noGrp="1"/>
          </p:cNvSpPr>
          <p:nvPr>
            <p:ph type="sldNum" sz="quarter" idx="12"/>
          </p:nvPr>
        </p:nvSpPr>
        <p:spPr/>
        <p:txBody>
          <a:bodyPr/>
          <a:lstStyle>
            <a:lvl1pPr>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22424325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306878"/>
            <a:ext cx="8229600" cy="71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27" name="Text Placeholder 2"/>
          <p:cNvSpPr>
            <a:spLocks noGrp="1"/>
          </p:cNvSpPr>
          <p:nvPr>
            <p:ph type="body" idx="1"/>
          </p:nvPr>
        </p:nvSpPr>
        <p:spPr bwMode="auto">
          <a:xfrm>
            <a:off x="457200" y="1110762"/>
            <a:ext cx="8229600" cy="46804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6356352"/>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AEE2650-6778-464F-AABC-7C744B7A5C3B}" type="datetime1">
              <a:rPr lang="en-US" smtClean="0"/>
              <a:t>8/4/2025</a:t>
            </a:fld>
            <a:endParaRPr lang="en-US"/>
          </a:p>
        </p:txBody>
      </p:sp>
      <p:sp>
        <p:nvSpPr>
          <p:cNvPr id="5" name="Footer Placeholder 4"/>
          <p:cNvSpPr>
            <a:spLocks noGrp="1"/>
          </p:cNvSpPr>
          <p:nvPr>
            <p:ph type="ftr" sz="quarter" idx="3"/>
          </p:nvPr>
        </p:nvSpPr>
        <p:spPr>
          <a:xfrm>
            <a:off x="3124200" y="6356352"/>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CSE2024 NoSQL Databases</a:t>
            </a:r>
          </a:p>
        </p:txBody>
      </p:sp>
      <p:sp>
        <p:nvSpPr>
          <p:cNvPr id="6" name="Slide Number Placeholder 5"/>
          <p:cNvSpPr>
            <a:spLocks noGrp="1"/>
          </p:cNvSpPr>
          <p:nvPr>
            <p:ph type="sldNum" sz="quarter" idx="4"/>
          </p:nvPr>
        </p:nvSpPr>
        <p:spPr>
          <a:xfrm>
            <a:off x="6553200" y="6356352"/>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B6F15528-21DE-4FAA-801E-634DDDAF4B2B}" type="slidenum">
              <a:rPr lang="en-US" smtClean="0"/>
              <a:pPr/>
              <a:t>‹#›</a:t>
            </a:fld>
            <a:endParaRPr lang="en-US"/>
          </a:p>
        </p:txBody>
      </p:sp>
      <p:pic>
        <p:nvPicPr>
          <p:cNvPr id="2" name="Picture 1">
            <a:extLst>
              <a:ext uri="{FF2B5EF4-FFF2-40B4-BE49-F238E27FC236}">
                <a16:creationId xmlns:a16="http://schemas.microsoft.com/office/drawing/2014/main" id="{D556AC99-D25B-44D7-B4D4-56DFBA9A948D}"/>
              </a:ext>
            </a:extLst>
          </p:cNvPr>
          <p:cNvPicPr>
            <a:picLocks noChangeAspect="1"/>
          </p:cNvPicPr>
          <p:nvPr userDrawn="1"/>
        </p:nvPicPr>
        <p:blipFill rotWithShape="1">
          <a:blip r:embed="rId13">
            <a:extLst>
              <a:ext uri="{28A0092B-C50C-407E-A947-70E740481C1C}">
                <a14:useLocalDpi xmlns:a14="http://schemas.microsoft.com/office/drawing/2010/main" val="0"/>
              </a:ext>
            </a:extLst>
          </a:blip>
          <a:srcRect b="15551"/>
          <a:stretch/>
        </p:blipFill>
        <p:spPr bwMode="auto">
          <a:xfrm>
            <a:off x="0" y="5616575"/>
            <a:ext cx="9144000" cy="1241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9" name="Straight Connector 8">
            <a:extLst>
              <a:ext uri="{FF2B5EF4-FFF2-40B4-BE49-F238E27FC236}">
                <a16:creationId xmlns:a16="http://schemas.microsoft.com/office/drawing/2014/main" id="{3B5F36A5-15D8-4D7C-9B1D-11E3C685F0D5}"/>
              </a:ext>
            </a:extLst>
          </p:cNvPr>
          <p:cNvCxnSpPr>
            <a:cxnSpLocks/>
          </p:cNvCxnSpPr>
          <p:nvPr userDrawn="1"/>
        </p:nvCxnSpPr>
        <p:spPr>
          <a:xfrm>
            <a:off x="72000" y="1066800"/>
            <a:ext cx="9000000" cy="0"/>
          </a:xfrm>
          <a:prstGeom prst="line">
            <a:avLst/>
          </a:prstGeom>
          <a:ln w="50800" cmpd="thinThick">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57922174"/>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hdr="0" dt="0"/>
  <p:txStyles>
    <p:titleStyle>
      <a:lvl1pPr algn="l" rtl="0" eaLnBrk="1" fontAlgn="base" hangingPunct="1">
        <a:spcBef>
          <a:spcPct val="0"/>
        </a:spcBef>
        <a:spcAft>
          <a:spcPct val="0"/>
        </a:spcAft>
        <a:defRPr sz="2800" b="1" kern="1200">
          <a:solidFill>
            <a:schemeClr val="tx1"/>
          </a:solidFill>
          <a:latin typeface="Bookman Old Style" panose="02050604050505020204" pitchFamily="18" charset="0"/>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p:titleStyle>
    <p:bodyStyle>
      <a:lvl1pPr marL="342900" indent="-342900" algn="l" rtl="0" eaLnBrk="1" fontAlgn="base" hangingPunct="1">
        <a:spcBef>
          <a:spcPct val="20000"/>
        </a:spcBef>
        <a:spcAft>
          <a:spcPct val="0"/>
        </a:spcAft>
        <a:buFont typeface="Arial" panose="020B0604020202020204" pitchFamily="34" charset="0"/>
        <a:buChar char="•"/>
        <a:defRPr sz="3200" kern="1200">
          <a:solidFill>
            <a:schemeClr val="tx1"/>
          </a:solidFill>
          <a:latin typeface="Bookman Old Style" panose="02050604050505020204" pitchFamily="18" charset="0"/>
          <a:ea typeface="+mn-ea"/>
          <a:cs typeface="+mn-cs"/>
        </a:defRPr>
      </a:lvl1pPr>
      <a:lvl2pPr marL="742950" indent="-285750" algn="l" rtl="0" eaLnBrk="1" fontAlgn="base" hangingPunct="1">
        <a:spcBef>
          <a:spcPct val="20000"/>
        </a:spcBef>
        <a:spcAft>
          <a:spcPct val="0"/>
        </a:spcAft>
        <a:buFont typeface="Arial" panose="020B0604020202020204" pitchFamily="34" charset="0"/>
        <a:buChar char="–"/>
        <a:defRPr sz="2800" kern="1200">
          <a:solidFill>
            <a:schemeClr val="tx1"/>
          </a:solidFill>
          <a:latin typeface="Bookman Old Style" panose="02050604050505020204" pitchFamily="18" charset="0"/>
          <a:ea typeface="+mn-ea"/>
          <a:cs typeface="+mn-cs"/>
        </a:defRPr>
      </a:lvl2pPr>
      <a:lvl3pPr marL="1143000" indent="-228600" algn="l" rtl="0" eaLnBrk="1" fontAlgn="base" hangingPunct="1">
        <a:spcBef>
          <a:spcPct val="20000"/>
        </a:spcBef>
        <a:spcAft>
          <a:spcPct val="0"/>
        </a:spcAft>
        <a:buFont typeface="Arial" panose="020B0604020202020204" pitchFamily="34" charset="0"/>
        <a:buChar char="•"/>
        <a:defRPr sz="2400" kern="1200">
          <a:solidFill>
            <a:schemeClr val="tx1"/>
          </a:solidFill>
          <a:latin typeface="Bookman Old Style" panose="02050604050505020204" pitchFamily="18" charset="0"/>
          <a:ea typeface="+mn-ea"/>
          <a:cs typeface="+mn-cs"/>
        </a:defRPr>
      </a:lvl3pPr>
      <a:lvl4pPr marL="1600200" indent="-228600" algn="l" rtl="0" eaLnBrk="1" fontAlgn="base" hangingPunct="1">
        <a:spcBef>
          <a:spcPct val="20000"/>
        </a:spcBef>
        <a:spcAft>
          <a:spcPct val="0"/>
        </a:spcAft>
        <a:buFont typeface="Arial" panose="020B0604020202020204" pitchFamily="34" charset="0"/>
        <a:buChar char="–"/>
        <a:defRPr sz="2000" kern="1200">
          <a:solidFill>
            <a:schemeClr val="tx1"/>
          </a:solidFill>
          <a:latin typeface="Bookman Old Style" panose="02050604050505020204" pitchFamily="18" charset="0"/>
          <a:ea typeface="+mn-ea"/>
          <a:cs typeface="+mn-cs"/>
        </a:defRPr>
      </a:lvl4pPr>
      <a:lvl5pPr marL="2057400" indent="-228600" algn="l" rtl="0" eaLnBrk="1" fontAlgn="base" hangingPunct="1">
        <a:spcBef>
          <a:spcPct val="20000"/>
        </a:spcBef>
        <a:spcAft>
          <a:spcPct val="0"/>
        </a:spcAft>
        <a:buFont typeface="Arial" panose="020B0604020202020204" pitchFamily="34" charset="0"/>
        <a:buChar char="»"/>
        <a:defRPr sz="2000" kern="1200">
          <a:solidFill>
            <a:schemeClr val="tx1"/>
          </a:solidFill>
          <a:latin typeface="Bookman Old Style" panose="02050604050505020204" pitchFamily="18"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hyperlink" Target="https://www.brainkart.com/subject/Web-Technology_169/" TargetMode="External"/><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s://static.googleusercontent.com/media/research.google.com/en/archive/bigtable-osdi06.pdf" TargetMode="Externa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96E4517-6C23-48B3-9024-02BD16E6294C}"/>
              </a:ext>
            </a:extLst>
          </p:cNvPr>
          <p:cNvPicPr>
            <a:picLocks noChangeAspect="1"/>
          </p:cNvPicPr>
          <p:nvPr/>
        </p:nvPicPr>
        <p:blipFill>
          <a:blip r:embed="rId3"/>
          <a:stretch>
            <a:fillRect/>
          </a:stretch>
        </p:blipFill>
        <p:spPr>
          <a:xfrm>
            <a:off x="0" y="0"/>
            <a:ext cx="9144000" cy="6858000"/>
          </a:xfrm>
          <a:prstGeom prst="rect">
            <a:avLst/>
          </a:prstGeom>
        </p:spPr>
      </p:pic>
      <p:pic>
        <p:nvPicPr>
          <p:cNvPr id="7" name="Graphic 6">
            <a:extLst>
              <a:ext uri="{FF2B5EF4-FFF2-40B4-BE49-F238E27FC236}">
                <a16:creationId xmlns:a16="http://schemas.microsoft.com/office/drawing/2014/main" id="{D99F73C4-29F8-4839-BE55-95316471138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 xmlns:asvg="http://schemas.microsoft.com/office/drawing/2016/SVG/main" r:embed="rId5"/>
              </a:ext>
            </a:extLst>
          </a:blip>
          <a:stretch>
            <a:fillRect/>
          </a:stretch>
        </p:blipFill>
        <p:spPr>
          <a:xfrm>
            <a:off x="682460" y="0"/>
            <a:ext cx="7779079" cy="1309350"/>
          </a:xfrm>
          <a:prstGeom prst="rect">
            <a:avLst/>
          </a:prstGeom>
        </p:spPr>
      </p:pic>
      <p:sp>
        <p:nvSpPr>
          <p:cNvPr id="9" name="Title 1">
            <a:extLst>
              <a:ext uri="{FF2B5EF4-FFF2-40B4-BE49-F238E27FC236}">
                <a16:creationId xmlns:a16="http://schemas.microsoft.com/office/drawing/2014/main" id="{95994CEF-AC9F-45F1-B856-7E13245F08BF}"/>
              </a:ext>
            </a:extLst>
          </p:cNvPr>
          <p:cNvSpPr txBox="1">
            <a:spLocks/>
          </p:cNvSpPr>
          <p:nvPr/>
        </p:nvSpPr>
        <p:spPr bwMode="auto">
          <a:xfrm>
            <a:off x="0" y="1329546"/>
            <a:ext cx="9144000" cy="1219200"/>
          </a:xfrm>
          <a:prstGeom prst="rect">
            <a:avLst/>
          </a:prstGeom>
          <a:noFill/>
          <a:ln w="12700">
            <a:noFill/>
            <a:miter lim="800000"/>
            <a:headEnd/>
            <a:tailEnd/>
          </a:ln>
        </p:spPr>
        <p:txBody>
          <a:bodyPr vert="horz" wrap="none" lIns="63500" tIns="25400" rIns="63500" bIns="25400" numCol="1" anchor="t" anchorCtr="0" compatLnSpc="1">
            <a:prstTxWarp prst="textNoShape">
              <a:avLst/>
            </a:prstTxWarp>
            <a:noAutofit/>
          </a:bodyPr>
          <a:lstStyle>
            <a:defPPr>
              <a:defRPr lang="en-US"/>
            </a:defPPr>
            <a:lvl1pPr algn="ctr" eaLnBrk="0" fontAlgn="base" hangingPunct="0">
              <a:lnSpc>
                <a:spcPct val="120000"/>
              </a:lnSpc>
              <a:spcBef>
                <a:spcPct val="0"/>
              </a:spcBef>
              <a:spcAft>
                <a:spcPct val="0"/>
              </a:spcAft>
              <a:defRPr sz="2400" b="1">
                <a:latin typeface="Bookman Old Style" panose="02050604050505020204" pitchFamily="18" charset="0"/>
                <a:ea typeface="+mj-ea"/>
                <a:cs typeface="+mj-cs"/>
              </a:defRPr>
            </a:lvl1pPr>
            <a:lvl2pPr eaLnBrk="0" fontAlgn="base" hangingPunct="0">
              <a:lnSpc>
                <a:spcPct val="87000"/>
              </a:lnSpc>
              <a:spcBef>
                <a:spcPct val="0"/>
              </a:spcBef>
              <a:spcAft>
                <a:spcPct val="0"/>
              </a:spcAft>
              <a:defRPr b="1">
                <a:solidFill>
                  <a:schemeClr val="tx2"/>
                </a:solidFill>
                <a:latin typeface="Arial" charset="0"/>
              </a:defRPr>
            </a:lvl2pPr>
            <a:lvl3pPr eaLnBrk="0" fontAlgn="base" hangingPunct="0">
              <a:lnSpc>
                <a:spcPct val="87000"/>
              </a:lnSpc>
              <a:spcBef>
                <a:spcPct val="0"/>
              </a:spcBef>
              <a:spcAft>
                <a:spcPct val="0"/>
              </a:spcAft>
              <a:defRPr b="1">
                <a:solidFill>
                  <a:schemeClr val="tx2"/>
                </a:solidFill>
                <a:latin typeface="Arial" charset="0"/>
              </a:defRPr>
            </a:lvl3pPr>
            <a:lvl4pPr eaLnBrk="0" fontAlgn="base" hangingPunct="0">
              <a:lnSpc>
                <a:spcPct val="87000"/>
              </a:lnSpc>
              <a:spcBef>
                <a:spcPct val="0"/>
              </a:spcBef>
              <a:spcAft>
                <a:spcPct val="0"/>
              </a:spcAft>
              <a:defRPr b="1">
                <a:solidFill>
                  <a:schemeClr val="tx2"/>
                </a:solidFill>
                <a:latin typeface="Arial" charset="0"/>
              </a:defRPr>
            </a:lvl4pPr>
            <a:lvl5pPr eaLnBrk="0" fontAlgn="base" hangingPunct="0">
              <a:lnSpc>
                <a:spcPct val="87000"/>
              </a:lnSpc>
              <a:spcBef>
                <a:spcPct val="0"/>
              </a:spcBef>
              <a:spcAft>
                <a:spcPct val="0"/>
              </a:spcAft>
              <a:defRPr b="1">
                <a:solidFill>
                  <a:schemeClr val="tx2"/>
                </a:solidFill>
                <a:latin typeface="Arial" charset="0"/>
              </a:defRPr>
            </a:lvl5pPr>
            <a:lvl6pPr marL="342900" eaLnBrk="0" fontAlgn="base" hangingPunct="0">
              <a:lnSpc>
                <a:spcPct val="87000"/>
              </a:lnSpc>
              <a:spcBef>
                <a:spcPct val="0"/>
              </a:spcBef>
              <a:spcAft>
                <a:spcPct val="0"/>
              </a:spcAft>
              <a:defRPr b="1">
                <a:solidFill>
                  <a:schemeClr val="tx2"/>
                </a:solidFill>
                <a:latin typeface="Arial" charset="0"/>
              </a:defRPr>
            </a:lvl6pPr>
            <a:lvl7pPr marL="685800" eaLnBrk="0" fontAlgn="base" hangingPunct="0">
              <a:lnSpc>
                <a:spcPct val="87000"/>
              </a:lnSpc>
              <a:spcBef>
                <a:spcPct val="0"/>
              </a:spcBef>
              <a:spcAft>
                <a:spcPct val="0"/>
              </a:spcAft>
              <a:defRPr b="1">
                <a:solidFill>
                  <a:schemeClr val="tx2"/>
                </a:solidFill>
                <a:latin typeface="Arial" charset="0"/>
              </a:defRPr>
            </a:lvl7pPr>
            <a:lvl8pPr marL="1028700" eaLnBrk="0" fontAlgn="base" hangingPunct="0">
              <a:lnSpc>
                <a:spcPct val="87000"/>
              </a:lnSpc>
              <a:spcBef>
                <a:spcPct val="0"/>
              </a:spcBef>
              <a:spcAft>
                <a:spcPct val="0"/>
              </a:spcAft>
              <a:defRPr b="1">
                <a:solidFill>
                  <a:schemeClr val="tx2"/>
                </a:solidFill>
                <a:latin typeface="Arial" charset="0"/>
              </a:defRPr>
            </a:lvl8pPr>
            <a:lvl9pPr marL="1371600" eaLnBrk="0" fontAlgn="base" hangingPunct="0">
              <a:lnSpc>
                <a:spcPct val="87000"/>
              </a:lnSpc>
              <a:spcBef>
                <a:spcPct val="0"/>
              </a:spcBef>
              <a:spcAft>
                <a:spcPct val="0"/>
              </a:spcAft>
              <a:defRPr b="1">
                <a:solidFill>
                  <a:schemeClr val="tx2"/>
                </a:solidFill>
                <a:latin typeface="Arial" charset="0"/>
              </a:defRPr>
            </a:lvl9pPr>
          </a:lstStyle>
          <a:p>
            <a:r>
              <a:rPr lang="en-IN" sz="2800" dirty="0">
                <a:hlinkClick r:id="rId6">
                  <a:extLst>
                    <a:ext uri="{A12FA001-AC4F-418D-AE19-62706E023703}">
                      <ahyp:hlinkClr xmlns="" xmlns:ahyp="http://schemas.microsoft.com/office/drawing/2018/hyperlinkcolor" val="tx"/>
                    </a:ext>
                  </a:extLst>
                </a:hlinkClick>
              </a:rPr>
              <a:t>NoSQL </a:t>
            </a:r>
            <a:r>
              <a:rPr lang="en-IN" sz="2800" dirty="0" smtClean="0">
                <a:hlinkClick r:id="rId6">
                  <a:extLst>
                    <a:ext uri="{A12FA001-AC4F-418D-AE19-62706E023703}">
                      <ahyp:hlinkClr xmlns="" xmlns:ahyp="http://schemas.microsoft.com/office/drawing/2018/hyperlinkcolor" val="tx"/>
                    </a:ext>
                  </a:extLst>
                </a:hlinkClick>
              </a:rPr>
              <a:t>Data Management</a:t>
            </a:r>
            <a:endParaRPr lang="en-IN" sz="2800" dirty="0">
              <a:hlinkClick r:id="rId6">
                <a:extLst>
                  <a:ext uri="{A12FA001-AC4F-418D-AE19-62706E023703}">
                    <ahyp:hlinkClr xmlns="" xmlns:ahyp="http://schemas.microsoft.com/office/drawing/2018/hyperlinkcolor" val="tx"/>
                  </a:ext>
                </a:extLst>
              </a:hlinkClick>
            </a:endParaRPr>
          </a:p>
          <a:p>
            <a:r>
              <a:rPr lang="en-IN" dirty="0"/>
              <a:t/>
            </a:r>
            <a:br>
              <a:rPr lang="en-IN" dirty="0"/>
            </a:br>
            <a:endParaRPr lang="en-IN" dirty="0"/>
          </a:p>
        </p:txBody>
      </p:sp>
      <p:sp>
        <p:nvSpPr>
          <p:cNvPr id="11" name="Subtitle 2">
            <a:extLst>
              <a:ext uri="{FF2B5EF4-FFF2-40B4-BE49-F238E27FC236}">
                <a16:creationId xmlns:a16="http://schemas.microsoft.com/office/drawing/2014/main" id="{767D772C-CE7C-4E6F-8FFF-BDAD62483336}"/>
              </a:ext>
            </a:extLst>
          </p:cNvPr>
          <p:cNvSpPr txBox="1">
            <a:spLocks/>
          </p:cNvSpPr>
          <p:nvPr/>
        </p:nvSpPr>
        <p:spPr bwMode="auto">
          <a:xfrm>
            <a:off x="706474" y="5613718"/>
            <a:ext cx="7772400" cy="899624"/>
          </a:xfrm>
          <a:prstGeom prst="rect">
            <a:avLst/>
          </a:prstGeom>
          <a:noFill/>
          <a:ln w="12700">
            <a:noFill/>
            <a:miter lim="800000"/>
            <a:headEnd/>
            <a:tailEnd/>
          </a:ln>
        </p:spPr>
        <p:txBody>
          <a:bodyPr vert="horz" wrap="square" lIns="63500" tIns="25400" rIns="63500" bIns="25400" numCol="1" anchor="t" anchorCtr="0" compatLnSpc="1">
            <a:prstTxWarp prst="textNoShape">
              <a:avLst/>
            </a:prstTxWarp>
            <a:normAutofit fontScale="92500" lnSpcReduction="20000"/>
          </a:bodyPr>
          <a:lstStyle>
            <a:lvl1pPr marL="152400" indent="-152400" algn="l" rtl="0" eaLnBrk="0" fontAlgn="base" hangingPunct="0">
              <a:lnSpc>
                <a:spcPct val="75000"/>
              </a:lnSpc>
              <a:spcBef>
                <a:spcPct val="65000"/>
              </a:spcBef>
              <a:spcAft>
                <a:spcPct val="0"/>
              </a:spcAft>
              <a:buSzPct val="100000"/>
              <a:buFont typeface="Arial" charset="0"/>
              <a:buChar char="•"/>
              <a:defRPr sz="1800" b="1">
                <a:solidFill>
                  <a:schemeClr val="tx1"/>
                </a:solidFill>
                <a:latin typeface="Bookman Old Style" panose="02050604050505020204" pitchFamily="18" charset="0"/>
                <a:ea typeface="+mn-ea"/>
                <a:cs typeface="+mn-cs"/>
              </a:defRPr>
            </a:lvl1pPr>
            <a:lvl2pPr marL="514350" indent="-142875" algn="l" rtl="0" eaLnBrk="0" fontAlgn="base" hangingPunct="0">
              <a:lnSpc>
                <a:spcPct val="85000"/>
              </a:lnSpc>
              <a:spcBef>
                <a:spcPct val="40000"/>
              </a:spcBef>
              <a:spcAft>
                <a:spcPct val="0"/>
              </a:spcAft>
              <a:buSzPct val="100000"/>
              <a:buFont typeface="Courier New" pitchFamily="49" charset="0"/>
              <a:buChar char="o"/>
              <a:defRPr sz="1800" b="1">
                <a:solidFill>
                  <a:schemeClr val="tx1"/>
                </a:solidFill>
                <a:latin typeface="Bookman Old Style" panose="02050604050505020204" pitchFamily="18" charset="0"/>
              </a:defRPr>
            </a:lvl2pPr>
            <a:lvl3pPr marL="942975" indent="-257175" algn="l" rtl="0" eaLnBrk="0" fontAlgn="base" hangingPunct="0">
              <a:lnSpc>
                <a:spcPct val="85000"/>
              </a:lnSpc>
              <a:spcBef>
                <a:spcPct val="40000"/>
              </a:spcBef>
              <a:spcAft>
                <a:spcPct val="0"/>
              </a:spcAft>
              <a:buSzPct val="100000"/>
              <a:buFont typeface="Wingdings" pitchFamily="2" charset="2"/>
              <a:buChar char="Ø"/>
              <a:defRPr sz="1800" b="1">
                <a:solidFill>
                  <a:schemeClr val="tx1"/>
                </a:solidFill>
                <a:latin typeface="Bookman Old Style" panose="02050604050505020204" pitchFamily="18" charset="0"/>
              </a:defRPr>
            </a:lvl3pPr>
            <a:lvl4pPr marL="1285875" indent="-257175" algn="l" rtl="0" eaLnBrk="0" fontAlgn="base" hangingPunct="0">
              <a:spcBef>
                <a:spcPct val="20000"/>
              </a:spcBef>
              <a:spcAft>
                <a:spcPct val="0"/>
              </a:spcAft>
              <a:buChar char="–"/>
              <a:defRPr sz="1500">
                <a:solidFill>
                  <a:schemeClr val="tx1"/>
                </a:solidFill>
                <a:latin typeface="Bookman Old Style" panose="02050604050505020204" pitchFamily="18" charset="0"/>
              </a:defRPr>
            </a:lvl4pPr>
            <a:lvl5pPr marL="1628775" indent="-257175" algn="l" rtl="0" eaLnBrk="0" fontAlgn="base" hangingPunct="0">
              <a:spcBef>
                <a:spcPct val="20000"/>
              </a:spcBef>
              <a:spcAft>
                <a:spcPct val="0"/>
              </a:spcAft>
              <a:buChar char="»"/>
              <a:defRPr sz="1500">
                <a:solidFill>
                  <a:schemeClr val="tx1"/>
                </a:solidFill>
                <a:latin typeface="Bookman Old Style" panose="02050604050505020204" pitchFamily="18" charset="0"/>
              </a:defRPr>
            </a:lvl5pPr>
            <a:lvl6pPr marL="1971675" indent="-257175" algn="l" rtl="0" fontAlgn="base">
              <a:spcBef>
                <a:spcPct val="20000"/>
              </a:spcBef>
              <a:spcAft>
                <a:spcPct val="0"/>
              </a:spcAft>
              <a:buChar char="»"/>
              <a:defRPr sz="1500">
                <a:solidFill>
                  <a:schemeClr val="tx1"/>
                </a:solidFill>
                <a:latin typeface="Times New Roman" charset="0"/>
              </a:defRPr>
            </a:lvl6pPr>
            <a:lvl7pPr marL="2314575" indent="-257175" algn="l" rtl="0" fontAlgn="base">
              <a:spcBef>
                <a:spcPct val="20000"/>
              </a:spcBef>
              <a:spcAft>
                <a:spcPct val="0"/>
              </a:spcAft>
              <a:buChar char="»"/>
              <a:defRPr sz="1500">
                <a:solidFill>
                  <a:schemeClr val="tx1"/>
                </a:solidFill>
                <a:latin typeface="Times New Roman" charset="0"/>
              </a:defRPr>
            </a:lvl7pPr>
            <a:lvl8pPr marL="2657475" indent="-257175" algn="l" rtl="0" fontAlgn="base">
              <a:spcBef>
                <a:spcPct val="20000"/>
              </a:spcBef>
              <a:spcAft>
                <a:spcPct val="0"/>
              </a:spcAft>
              <a:buChar char="»"/>
              <a:defRPr sz="1500">
                <a:solidFill>
                  <a:schemeClr val="tx1"/>
                </a:solidFill>
                <a:latin typeface="Times New Roman" charset="0"/>
              </a:defRPr>
            </a:lvl8pPr>
            <a:lvl9pPr marL="3000375" indent="-257175" algn="l" rtl="0" fontAlgn="base">
              <a:spcBef>
                <a:spcPct val="20000"/>
              </a:spcBef>
              <a:spcAft>
                <a:spcPct val="0"/>
              </a:spcAft>
              <a:buChar char="»"/>
              <a:defRPr sz="1500">
                <a:solidFill>
                  <a:schemeClr val="tx1"/>
                </a:solidFill>
                <a:latin typeface="Times New Roman" charset="0"/>
              </a:defRPr>
            </a:lvl9pPr>
          </a:lstStyle>
          <a:p>
            <a:pPr marL="0" indent="0" algn="ctr">
              <a:lnSpc>
                <a:spcPct val="120000"/>
              </a:lnSpc>
              <a:spcBef>
                <a:spcPts val="0"/>
              </a:spcBef>
              <a:buNone/>
            </a:pPr>
            <a:r>
              <a:rPr lang="en-IN" sz="2000" kern="0" dirty="0"/>
              <a:t>Department of Computer Science Engineering</a:t>
            </a:r>
          </a:p>
          <a:p>
            <a:pPr marL="0" indent="0" algn="ctr">
              <a:lnSpc>
                <a:spcPct val="120000"/>
              </a:lnSpc>
              <a:spcBef>
                <a:spcPts val="0"/>
              </a:spcBef>
              <a:buNone/>
            </a:pPr>
            <a:r>
              <a:rPr lang="en-IN" sz="3600" kern="0" dirty="0"/>
              <a:t>School of Engineering</a:t>
            </a:r>
          </a:p>
        </p:txBody>
      </p:sp>
    </p:spTree>
    <p:extLst>
      <p:ext uri="{BB962C8B-B14F-4D97-AF65-F5344CB8AC3E}">
        <p14:creationId xmlns:p14="http://schemas.microsoft.com/office/powerpoint/2010/main" val="34709109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0958" y="1190262"/>
            <a:ext cx="8584442" cy="2400657"/>
          </a:xfrm>
          <a:prstGeom prst="rect">
            <a:avLst/>
          </a:prstGeom>
        </p:spPr>
        <p:txBody>
          <a:bodyPr wrap="square">
            <a:spAutoFit/>
          </a:bodyPr>
          <a:lstStyle/>
          <a:p>
            <a:pPr marL="342900" indent="-342900" algn="just">
              <a:lnSpc>
                <a:spcPct val="150000"/>
              </a:lnSpc>
              <a:buFont typeface="Arial" panose="020B0604020202020204" pitchFamily="34" charset="0"/>
              <a:buChar char="•"/>
            </a:pPr>
            <a:endParaRPr lang="en-GB" sz="2000" dirty="0">
              <a:solidFill>
                <a:srgbClr val="000000"/>
              </a:solidFill>
            </a:endParaRPr>
          </a:p>
          <a:p>
            <a:pPr marL="342900" indent="-342900" algn="just">
              <a:lnSpc>
                <a:spcPct val="150000"/>
              </a:lnSpc>
              <a:buFont typeface="Arial" panose="020B0604020202020204" pitchFamily="34" charset="0"/>
              <a:buChar char="•"/>
            </a:pPr>
            <a:endParaRPr lang="en-GB" sz="2000" dirty="0">
              <a:solidFill>
                <a:srgbClr val="000000"/>
              </a:solidFill>
            </a:endParaRPr>
          </a:p>
          <a:p>
            <a:pPr marL="342900" indent="-342900" algn="just">
              <a:lnSpc>
                <a:spcPct val="150000"/>
              </a:lnSpc>
              <a:buFont typeface="Arial" panose="020B0604020202020204" pitchFamily="34" charset="0"/>
              <a:buChar char="•"/>
            </a:pPr>
            <a:endParaRPr lang="en-GB" sz="2000" dirty="0">
              <a:solidFill>
                <a:srgbClr val="000000"/>
              </a:solidFill>
            </a:endParaRPr>
          </a:p>
          <a:p>
            <a:pPr marL="342900" indent="-342900" algn="just">
              <a:lnSpc>
                <a:spcPct val="150000"/>
              </a:lnSpc>
              <a:buFont typeface="Arial" panose="020B0604020202020204" pitchFamily="34" charset="0"/>
              <a:buChar char="•"/>
            </a:pPr>
            <a:endParaRPr lang="en-GB" sz="2000" dirty="0">
              <a:solidFill>
                <a:srgbClr val="000000"/>
              </a:solidFill>
            </a:endParaRPr>
          </a:p>
          <a:p>
            <a:pPr marL="342900" indent="-342900" algn="just">
              <a:lnSpc>
                <a:spcPct val="150000"/>
              </a:lnSpc>
              <a:buFont typeface="Arial" panose="020B0604020202020204" pitchFamily="34" charset="0"/>
              <a:buChar char="•"/>
            </a:pPr>
            <a:endParaRPr lang="en-US" sz="2000" dirty="0">
              <a:solidFill>
                <a:srgbClr val="000000"/>
              </a:solidFill>
            </a:endParaRPr>
          </a:p>
        </p:txBody>
      </p:sp>
      <p:sp>
        <p:nvSpPr>
          <p:cNvPr id="3" name="Footer Placeholder 2"/>
          <p:cNvSpPr>
            <a:spLocks noGrp="1"/>
          </p:cNvSpPr>
          <p:nvPr>
            <p:ph type="ftr" sz="quarter" idx="11"/>
          </p:nvPr>
        </p:nvSpPr>
        <p:spPr/>
        <p:txBody>
          <a:bodyPr/>
          <a:lstStyle/>
          <a:p>
            <a:r>
              <a:rPr lang="en-US" dirty="0"/>
              <a:t>CSE3513 NoSQL Data Management</a:t>
            </a:r>
          </a:p>
        </p:txBody>
      </p:sp>
      <p:sp>
        <p:nvSpPr>
          <p:cNvPr id="4" name="Slide Number Placeholder 3"/>
          <p:cNvSpPr>
            <a:spLocks noGrp="1"/>
          </p:cNvSpPr>
          <p:nvPr>
            <p:ph type="sldNum" sz="quarter" idx="12"/>
          </p:nvPr>
        </p:nvSpPr>
        <p:spPr/>
        <p:txBody>
          <a:bodyPr/>
          <a:lstStyle/>
          <a:p>
            <a:fld id="{B6F15528-21DE-4FAA-801E-634DDDAF4B2B}" type="slidenum">
              <a:rPr lang="en-US" smtClean="0"/>
              <a:pPr/>
              <a:t>10</a:t>
            </a:fld>
            <a:endParaRPr lang="en-US"/>
          </a:p>
        </p:txBody>
      </p:sp>
      <p:sp>
        <p:nvSpPr>
          <p:cNvPr id="5" name="TextBox 4"/>
          <p:cNvSpPr txBox="1"/>
          <p:nvPr/>
        </p:nvSpPr>
        <p:spPr>
          <a:xfrm>
            <a:off x="203578" y="373120"/>
            <a:ext cx="5282821" cy="461665"/>
          </a:xfrm>
          <a:prstGeom prst="rect">
            <a:avLst/>
          </a:prstGeom>
          <a:noFill/>
        </p:spPr>
        <p:txBody>
          <a:bodyPr wrap="square" rtlCol="0">
            <a:spAutoFit/>
          </a:bodyPr>
          <a:lstStyle/>
          <a:p>
            <a:r>
              <a:rPr lang="en-US" sz="2400" b="1" dirty="0" smtClean="0">
                <a:solidFill>
                  <a:srgbClr val="121214"/>
                </a:solidFill>
              </a:rPr>
              <a:t>Recent NoSQL database products</a:t>
            </a:r>
            <a:endParaRPr lang="en-IN" sz="2400" b="1"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1401900"/>
            <a:ext cx="7924800" cy="4378037"/>
          </a:xfrm>
          <a:prstGeom prst="rect">
            <a:avLst/>
          </a:prstGeom>
        </p:spPr>
      </p:pic>
    </p:spTree>
    <p:extLst>
      <p:ext uri="{BB962C8B-B14F-4D97-AF65-F5344CB8AC3E}">
        <p14:creationId xmlns:p14="http://schemas.microsoft.com/office/powerpoint/2010/main" val="355276919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0958" y="1190262"/>
            <a:ext cx="8584442" cy="2400657"/>
          </a:xfrm>
          <a:prstGeom prst="rect">
            <a:avLst/>
          </a:prstGeom>
        </p:spPr>
        <p:txBody>
          <a:bodyPr wrap="square">
            <a:spAutoFit/>
          </a:bodyPr>
          <a:lstStyle/>
          <a:p>
            <a:pPr marL="342900" indent="-342900" algn="just">
              <a:lnSpc>
                <a:spcPct val="150000"/>
              </a:lnSpc>
              <a:buFont typeface="Arial" panose="020B0604020202020204" pitchFamily="34" charset="0"/>
              <a:buChar char="•"/>
            </a:pPr>
            <a:endParaRPr lang="en-GB" sz="2000" dirty="0">
              <a:solidFill>
                <a:srgbClr val="000000"/>
              </a:solidFill>
            </a:endParaRPr>
          </a:p>
          <a:p>
            <a:pPr marL="342900" indent="-342900" algn="just">
              <a:lnSpc>
                <a:spcPct val="150000"/>
              </a:lnSpc>
              <a:buFont typeface="Arial" panose="020B0604020202020204" pitchFamily="34" charset="0"/>
              <a:buChar char="•"/>
            </a:pPr>
            <a:endParaRPr lang="en-GB" sz="2000" dirty="0">
              <a:solidFill>
                <a:srgbClr val="000000"/>
              </a:solidFill>
            </a:endParaRPr>
          </a:p>
          <a:p>
            <a:pPr marL="342900" indent="-342900" algn="just">
              <a:lnSpc>
                <a:spcPct val="150000"/>
              </a:lnSpc>
              <a:buFont typeface="Arial" panose="020B0604020202020204" pitchFamily="34" charset="0"/>
              <a:buChar char="•"/>
            </a:pPr>
            <a:endParaRPr lang="en-GB" sz="2000" dirty="0">
              <a:solidFill>
                <a:srgbClr val="000000"/>
              </a:solidFill>
            </a:endParaRPr>
          </a:p>
          <a:p>
            <a:pPr marL="342900" indent="-342900" algn="just">
              <a:lnSpc>
                <a:spcPct val="150000"/>
              </a:lnSpc>
              <a:buFont typeface="Arial" panose="020B0604020202020204" pitchFamily="34" charset="0"/>
              <a:buChar char="•"/>
            </a:pPr>
            <a:endParaRPr lang="en-GB" sz="2000" dirty="0">
              <a:solidFill>
                <a:srgbClr val="000000"/>
              </a:solidFill>
            </a:endParaRPr>
          </a:p>
          <a:p>
            <a:pPr marL="342900" indent="-342900" algn="just">
              <a:lnSpc>
                <a:spcPct val="150000"/>
              </a:lnSpc>
              <a:buFont typeface="Arial" panose="020B0604020202020204" pitchFamily="34" charset="0"/>
              <a:buChar char="•"/>
            </a:pPr>
            <a:endParaRPr lang="en-US" sz="2000" dirty="0">
              <a:solidFill>
                <a:srgbClr val="000000"/>
              </a:solidFill>
            </a:endParaRPr>
          </a:p>
        </p:txBody>
      </p:sp>
      <p:sp>
        <p:nvSpPr>
          <p:cNvPr id="3" name="Footer Placeholder 2"/>
          <p:cNvSpPr>
            <a:spLocks noGrp="1"/>
          </p:cNvSpPr>
          <p:nvPr>
            <p:ph type="ftr" sz="quarter" idx="11"/>
          </p:nvPr>
        </p:nvSpPr>
        <p:spPr/>
        <p:txBody>
          <a:bodyPr/>
          <a:lstStyle/>
          <a:p>
            <a:r>
              <a:rPr lang="en-US" dirty="0"/>
              <a:t>CSE3513 NoSQL Data Management</a:t>
            </a:r>
          </a:p>
        </p:txBody>
      </p:sp>
      <p:sp>
        <p:nvSpPr>
          <p:cNvPr id="4" name="Slide Number Placeholder 3"/>
          <p:cNvSpPr>
            <a:spLocks noGrp="1"/>
          </p:cNvSpPr>
          <p:nvPr>
            <p:ph type="sldNum" sz="quarter" idx="12"/>
          </p:nvPr>
        </p:nvSpPr>
        <p:spPr/>
        <p:txBody>
          <a:bodyPr/>
          <a:lstStyle/>
          <a:p>
            <a:fld id="{B6F15528-21DE-4FAA-801E-634DDDAF4B2B}" type="slidenum">
              <a:rPr lang="en-US" smtClean="0"/>
              <a:pPr/>
              <a:t>11</a:t>
            </a:fld>
            <a:endParaRPr lang="en-US"/>
          </a:p>
        </p:txBody>
      </p:sp>
      <p:sp>
        <p:nvSpPr>
          <p:cNvPr id="5" name="TextBox 4"/>
          <p:cNvSpPr txBox="1"/>
          <p:nvPr/>
        </p:nvSpPr>
        <p:spPr>
          <a:xfrm>
            <a:off x="203579" y="373120"/>
            <a:ext cx="4419600" cy="461665"/>
          </a:xfrm>
          <a:prstGeom prst="rect">
            <a:avLst/>
          </a:prstGeom>
          <a:noFill/>
        </p:spPr>
        <p:txBody>
          <a:bodyPr wrap="square" rtlCol="0">
            <a:spAutoFit/>
          </a:bodyPr>
          <a:lstStyle/>
          <a:p>
            <a:r>
              <a:rPr lang="en-US" sz="2400" b="1" dirty="0">
                <a:solidFill>
                  <a:srgbClr val="121214"/>
                </a:solidFill>
              </a:rPr>
              <a:t>Features of NoSQL</a:t>
            </a:r>
            <a:endParaRPr lang="en-IN" sz="2400" b="1" dirty="0"/>
          </a:p>
        </p:txBody>
      </p:sp>
      <p:sp>
        <p:nvSpPr>
          <p:cNvPr id="8" name="Rectangle 7"/>
          <p:cNvSpPr/>
          <p:nvPr/>
        </p:nvSpPr>
        <p:spPr>
          <a:xfrm>
            <a:off x="203578" y="1066800"/>
            <a:ext cx="8864221" cy="4305666"/>
          </a:xfrm>
          <a:prstGeom prst="rect">
            <a:avLst/>
          </a:prstGeom>
        </p:spPr>
        <p:txBody>
          <a:bodyPr wrap="square">
            <a:spAutoFit/>
          </a:bodyPr>
          <a:lstStyle/>
          <a:p>
            <a:pPr algn="just">
              <a:lnSpc>
                <a:spcPct val="200000"/>
              </a:lnSpc>
            </a:pPr>
            <a:r>
              <a:rPr lang="en-GB" sz="2000" b="1" dirty="0">
                <a:solidFill>
                  <a:srgbClr val="FF0000"/>
                </a:solidFill>
              </a:rPr>
              <a:t>Non-relational</a:t>
            </a:r>
          </a:p>
          <a:p>
            <a:pPr marL="342900" indent="-342900" algn="just">
              <a:lnSpc>
                <a:spcPct val="200000"/>
              </a:lnSpc>
              <a:buFont typeface="Arial" panose="020B0604020202020204" pitchFamily="34" charset="0"/>
              <a:buChar char="•"/>
            </a:pPr>
            <a:r>
              <a:rPr lang="en-GB" sz="2000" dirty="0">
                <a:solidFill>
                  <a:srgbClr val="000000"/>
                </a:solidFill>
              </a:rPr>
              <a:t>NoSQL databases never follow the relational model</a:t>
            </a:r>
          </a:p>
          <a:p>
            <a:pPr marL="342900" indent="-342900" algn="just">
              <a:lnSpc>
                <a:spcPct val="200000"/>
              </a:lnSpc>
              <a:buFont typeface="Arial" panose="020B0604020202020204" pitchFamily="34" charset="0"/>
              <a:buChar char="•"/>
            </a:pPr>
            <a:r>
              <a:rPr lang="en-GB" sz="2000" dirty="0">
                <a:solidFill>
                  <a:srgbClr val="000000"/>
                </a:solidFill>
              </a:rPr>
              <a:t>Never provide tables with flat fixed-column records</a:t>
            </a:r>
          </a:p>
          <a:p>
            <a:pPr marL="342900" indent="-342900" algn="just">
              <a:lnSpc>
                <a:spcPct val="200000"/>
              </a:lnSpc>
              <a:buFont typeface="Arial" panose="020B0604020202020204" pitchFamily="34" charset="0"/>
              <a:buChar char="•"/>
            </a:pPr>
            <a:r>
              <a:rPr lang="en-GB" sz="2000" dirty="0">
                <a:solidFill>
                  <a:srgbClr val="000000"/>
                </a:solidFill>
              </a:rPr>
              <a:t>Work with self-contained aggregates</a:t>
            </a:r>
          </a:p>
          <a:p>
            <a:pPr marL="342900" indent="-342900" algn="just">
              <a:lnSpc>
                <a:spcPct val="200000"/>
              </a:lnSpc>
              <a:buFont typeface="Arial" panose="020B0604020202020204" pitchFamily="34" charset="0"/>
              <a:buChar char="•"/>
            </a:pPr>
            <a:r>
              <a:rPr lang="en-GB" sz="2000" dirty="0">
                <a:solidFill>
                  <a:srgbClr val="000000"/>
                </a:solidFill>
              </a:rPr>
              <a:t>Doesn’t require object-relational mapping and data normalization</a:t>
            </a:r>
          </a:p>
          <a:p>
            <a:pPr marL="342900" indent="-342900" algn="just">
              <a:lnSpc>
                <a:spcPct val="200000"/>
              </a:lnSpc>
              <a:buFont typeface="Arial" panose="020B0604020202020204" pitchFamily="34" charset="0"/>
              <a:buChar char="•"/>
            </a:pPr>
            <a:r>
              <a:rPr lang="en-GB" sz="2000" dirty="0">
                <a:solidFill>
                  <a:srgbClr val="000000"/>
                </a:solidFill>
              </a:rPr>
              <a:t>No complex features like query languages, query planners, referential integrity join, ACID</a:t>
            </a:r>
            <a:endParaRPr lang="en-US" sz="2000" dirty="0">
              <a:solidFill>
                <a:srgbClr val="000000"/>
              </a:solidFill>
            </a:endParaRPr>
          </a:p>
        </p:txBody>
      </p:sp>
    </p:spTree>
    <p:extLst>
      <p:ext uri="{BB962C8B-B14F-4D97-AF65-F5344CB8AC3E}">
        <p14:creationId xmlns:p14="http://schemas.microsoft.com/office/powerpoint/2010/main" val="233757367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0958" y="1190262"/>
            <a:ext cx="8584442" cy="2400657"/>
          </a:xfrm>
          <a:prstGeom prst="rect">
            <a:avLst/>
          </a:prstGeom>
        </p:spPr>
        <p:txBody>
          <a:bodyPr wrap="square">
            <a:spAutoFit/>
          </a:bodyPr>
          <a:lstStyle/>
          <a:p>
            <a:pPr marL="342900" indent="-342900" algn="just">
              <a:lnSpc>
                <a:spcPct val="150000"/>
              </a:lnSpc>
              <a:buFont typeface="Arial" panose="020B0604020202020204" pitchFamily="34" charset="0"/>
              <a:buChar char="•"/>
            </a:pPr>
            <a:endParaRPr lang="en-GB" sz="2000" dirty="0">
              <a:solidFill>
                <a:srgbClr val="000000"/>
              </a:solidFill>
            </a:endParaRPr>
          </a:p>
          <a:p>
            <a:pPr marL="342900" indent="-342900" algn="just">
              <a:lnSpc>
                <a:spcPct val="150000"/>
              </a:lnSpc>
              <a:buFont typeface="Arial" panose="020B0604020202020204" pitchFamily="34" charset="0"/>
              <a:buChar char="•"/>
            </a:pPr>
            <a:endParaRPr lang="en-GB" sz="2000" dirty="0">
              <a:solidFill>
                <a:srgbClr val="000000"/>
              </a:solidFill>
            </a:endParaRPr>
          </a:p>
          <a:p>
            <a:pPr marL="342900" indent="-342900" algn="just">
              <a:lnSpc>
                <a:spcPct val="150000"/>
              </a:lnSpc>
              <a:buFont typeface="Arial" panose="020B0604020202020204" pitchFamily="34" charset="0"/>
              <a:buChar char="•"/>
            </a:pPr>
            <a:endParaRPr lang="en-GB" sz="2000" dirty="0">
              <a:solidFill>
                <a:srgbClr val="000000"/>
              </a:solidFill>
            </a:endParaRPr>
          </a:p>
          <a:p>
            <a:pPr marL="342900" indent="-342900" algn="just">
              <a:lnSpc>
                <a:spcPct val="150000"/>
              </a:lnSpc>
              <a:buFont typeface="Arial" panose="020B0604020202020204" pitchFamily="34" charset="0"/>
              <a:buChar char="•"/>
            </a:pPr>
            <a:endParaRPr lang="en-GB" sz="2000" dirty="0">
              <a:solidFill>
                <a:srgbClr val="000000"/>
              </a:solidFill>
            </a:endParaRPr>
          </a:p>
          <a:p>
            <a:pPr marL="342900" indent="-342900" algn="just">
              <a:lnSpc>
                <a:spcPct val="150000"/>
              </a:lnSpc>
              <a:buFont typeface="Arial" panose="020B0604020202020204" pitchFamily="34" charset="0"/>
              <a:buChar char="•"/>
            </a:pPr>
            <a:endParaRPr lang="en-US" sz="2000" dirty="0">
              <a:solidFill>
                <a:srgbClr val="000000"/>
              </a:solidFill>
            </a:endParaRPr>
          </a:p>
        </p:txBody>
      </p:sp>
      <p:sp>
        <p:nvSpPr>
          <p:cNvPr id="3" name="Footer Placeholder 2"/>
          <p:cNvSpPr>
            <a:spLocks noGrp="1"/>
          </p:cNvSpPr>
          <p:nvPr>
            <p:ph type="ftr" sz="quarter" idx="11"/>
          </p:nvPr>
        </p:nvSpPr>
        <p:spPr/>
        <p:txBody>
          <a:bodyPr/>
          <a:lstStyle/>
          <a:p>
            <a:r>
              <a:rPr lang="en-US" dirty="0"/>
              <a:t>CSE3513 NoSQL Data Management</a:t>
            </a:r>
          </a:p>
        </p:txBody>
      </p:sp>
      <p:sp>
        <p:nvSpPr>
          <p:cNvPr id="4" name="Slide Number Placeholder 3"/>
          <p:cNvSpPr>
            <a:spLocks noGrp="1"/>
          </p:cNvSpPr>
          <p:nvPr>
            <p:ph type="sldNum" sz="quarter" idx="12"/>
          </p:nvPr>
        </p:nvSpPr>
        <p:spPr/>
        <p:txBody>
          <a:bodyPr/>
          <a:lstStyle/>
          <a:p>
            <a:fld id="{B6F15528-21DE-4FAA-801E-634DDDAF4B2B}" type="slidenum">
              <a:rPr lang="en-US" smtClean="0"/>
              <a:pPr/>
              <a:t>12</a:t>
            </a:fld>
            <a:endParaRPr lang="en-US"/>
          </a:p>
        </p:txBody>
      </p:sp>
      <p:sp>
        <p:nvSpPr>
          <p:cNvPr id="5" name="TextBox 4"/>
          <p:cNvSpPr txBox="1"/>
          <p:nvPr/>
        </p:nvSpPr>
        <p:spPr>
          <a:xfrm>
            <a:off x="203579" y="373120"/>
            <a:ext cx="4419600" cy="461665"/>
          </a:xfrm>
          <a:prstGeom prst="rect">
            <a:avLst/>
          </a:prstGeom>
          <a:noFill/>
        </p:spPr>
        <p:txBody>
          <a:bodyPr wrap="square" rtlCol="0">
            <a:spAutoFit/>
          </a:bodyPr>
          <a:lstStyle/>
          <a:p>
            <a:r>
              <a:rPr lang="en-US" sz="2400" b="1" dirty="0">
                <a:solidFill>
                  <a:srgbClr val="121214"/>
                </a:solidFill>
              </a:rPr>
              <a:t>Features of NoSQL</a:t>
            </a:r>
            <a:endParaRPr lang="en-IN" sz="2400" b="1" dirty="0"/>
          </a:p>
        </p:txBody>
      </p:sp>
      <p:sp>
        <p:nvSpPr>
          <p:cNvPr id="8" name="Rectangle 7"/>
          <p:cNvSpPr/>
          <p:nvPr/>
        </p:nvSpPr>
        <p:spPr>
          <a:xfrm>
            <a:off x="203578" y="1066800"/>
            <a:ext cx="8864221" cy="3939540"/>
          </a:xfrm>
          <a:prstGeom prst="rect">
            <a:avLst/>
          </a:prstGeom>
        </p:spPr>
        <p:txBody>
          <a:bodyPr wrap="square">
            <a:spAutoFit/>
          </a:bodyPr>
          <a:lstStyle/>
          <a:p>
            <a:pPr algn="just">
              <a:lnSpc>
                <a:spcPct val="200000"/>
              </a:lnSpc>
            </a:pPr>
            <a:r>
              <a:rPr lang="en-GB" sz="2000" b="1" dirty="0">
                <a:solidFill>
                  <a:srgbClr val="FF0000"/>
                </a:solidFill>
              </a:rPr>
              <a:t>Schema-free</a:t>
            </a:r>
          </a:p>
          <a:p>
            <a:pPr marL="342900" indent="-342900" algn="just">
              <a:lnSpc>
                <a:spcPct val="150000"/>
              </a:lnSpc>
              <a:buFont typeface="Arial" panose="020B0604020202020204" pitchFamily="34" charset="0"/>
              <a:buChar char="•"/>
            </a:pPr>
            <a:r>
              <a:rPr lang="en-GB" sz="2000" dirty="0">
                <a:solidFill>
                  <a:srgbClr val="000000"/>
                </a:solidFill>
              </a:rPr>
              <a:t>NoSQL databases are either schema-free or have relaxed schemas</a:t>
            </a:r>
          </a:p>
          <a:p>
            <a:pPr marL="342900" indent="-342900" algn="just">
              <a:lnSpc>
                <a:spcPct val="150000"/>
              </a:lnSpc>
              <a:buFont typeface="Arial" panose="020B0604020202020204" pitchFamily="34" charset="0"/>
              <a:buChar char="•"/>
            </a:pPr>
            <a:r>
              <a:rPr lang="en-GB" sz="2000" dirty="0">
                <a:solidFill>
                  <a:srgbClr val="000000"/>
                </a:solidFill>
              </a:rPr>
              <a:t>Do not require any sort of definition of the schema of the data</a:t>
            </a:r>
          </a:p>
          <a:p>
            <a:pPr marL="342900" indent="-342900" algn="just">
              <a:lnSpc>
                <a:spcPct val="150000"/>
              </a:lnSpc>
              <a:buFont typeface="Arial" panose="020B0604020202020204" pitchFamily="34" charset="0"/>
              <a:buChar char="•"/>
            </a:pPr>
            <a:r>
              <a:rPr lang="en-GB" sz="2000" dirty="0">
                <a:solidFill>
                  <a:srgbClr val="000000"/>
                </a:solidFill>
              </a:rPr>
              <a:t>Offers heterogeneous structures of data in the same domain</a:t>
            </a:r>
          </a:p>
          <a:p>
            <a:pPr marL="342900" indent="-342900" algn="just">
              <a:lnSpc>
                <a:spcPct val="150000"/>
              </a:lnSpc>
              <a:buFont typeface="Arial" panose="020B0604020202020204" pitchFamily="34" charset="0"/>
              <a:buChar char="•"/>
            </a:pPr>
            <a:endParaRPr lang="en-GB" sz="2000" dirty="0">
              <a:solidFill>
                <a:srgbClr val="000000"/>
              </a:solidFill>
            </a:endParaRPr>
          </a:p>
          <a:p>
            <a:pPr marL="342900" indent="-342900" algn="just">
              <a:lnSpc>
                <a:spcPct val="150000"/>
              </a:lnSpc>
              <a:buFont typeface="Arial" panose="020B0604020202020204" pitchFamily="34" charset="0"/>
              <a:buChar char="•"/>
            </a:pPr>
            <a:endParaRPr lang="en-GB" sz="2000" dirty="0">
              <a:solidFill>
                <a:srgbClr val="000000"/>
              </a:solidFill>
            </a:endParaRPr>
          </a:p>
          <a:p>
            <a:pPr marL="342900" indent="-342900" algn="just">
              <a:lnSpc>
                <a:spcPct val="150000"/>
              </a:lnSpc>
              <a:buFont typeface="Arial" panose="020B0604020202020204" pitchFamily="34" charset="0"/>
              <a:buChar char="•"/>
            </a:pPr>
            <a:endParaRPr lang="en-GB" sz="2000" dirty="0">
              <a:solidFill>
                <a:srgbClr val="000000"/>
              </a:solidFill>
            </a:endParaRPr>
          </a:p>
          <a:p>
            <a:pPr marL="342900" indent="-342900" algn="just">
              <a:lnSpc>
                <a:spcPct val="150000"/>
              </a:lnSpc>
              <a:buFont typeface="Arial" panose="020B0604020202020204" pitchFamily="34" charset="0"/>
              <a:buChar char="•"/>
            </a:pPr>
            <a:endParaRPr lang="en-US" sz="2000" dirty="0">
              <a:solidFill>
                <a:srgbClr val="000000"/>
              </a:solidFill>
            </a:endParaRPr>
          </a:p>
        </p:txBody>
      </p:sp>
      <p:pic>
        <p:nvPicPr>
          <p:cNvPr id="6" name="Picture 5"/>
          <p:cNvPicPr>
            <a:picLocks noChangeAspect="1"/>
          </p:cNvPicPr>
          <p:nvPr/>
        </p:nvPicPr>
        <p:blipFill>
          <a:blip r:embed="rId2"/>
          <a:stretch>
            <a:fillRect/>
          </a:stretch>
        </p:blipFill>
        <p:spPr>
          <a:xfrm>
            <a:off x="1562100" y="3276600"/>
            <a:ext cx="7124700" cy="2513651"/>
          </a:xfrm>
          <a:prstGeom prst="rect">
            <a:avLst/>
          </a:prstGeom>
        </p:spPr>
      </p:pic>
    </p:spTree>
    <p:extLst>
      <p:ext uri="{BB962C8B-B14F-4D97-AF65-F5344CB8AC3E}">
        <p14:creationId xmlns:p14="http://schemas.microsoft.com/office/powerpoint/2010/main" val="85352957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0958" y="1190262"/>
            <a:ext cx="8584442" cy="2400657"/>
          </a:xfrm>
          <a:prstGeom prst="rect">
            <a:avLst/>
          </a:prstGeom>
        </p:spPr>
        <p:txBody>
          <a:bodyPr wrap="square">
            <a:spAutoFit/>
          </a:bodyPr>
          <a:lstStyle/>
          <a:p>
            <a:pPr marL="342900" indent="-342900" algn="just">
              <a:lnSpc>
                <a:spcPct val="150000"/>
              </a:lnSpc>
              <a:buFont typeface="Arial" panose="020B0604020202020204" pitchFamily="34" charset="0"/>
              <a:buChar char="•"/>
            </a:pPr>
            <a:endParaRPr lang="en-GB" sz="2000" dirty="0">
              <a:solidFill>
                <a:srgbClr val="000000"/>
              </a:solidFill>
            </a:endParaRPr>
          </a:p>
          <a:p>
            <a:pPr marL="342900" indent="-342900" algn="just">
              <a:lnSpc>
                <a:spcPct val="150000"/>
              </a:lnSpc>
              <a:buFont typeface="Arial" panose="020B0604020202020204" pitchFamily="34" charset="0"/>
              <a:buChar char="•"/>
            </a:pPr>
            <a:endParaRPr lang="en-GB" sz="2000" dirty="0">
              <a:solidFill>
                <a:srgbClr val="000000"/>
              </a:solidFill>
            </a:endParaRPr>
          </a:p>
          <a:p>
            <a:pPr marL="342900" indent="-342900" algn="just">
              <a:lnSpc>
                <a:spcPct val="150000"/>
              </a:lnSpc>
              <a:buFont typeface="Arial" panose="020B0604020202020204" pitchFamily="34" charset="0"/>
              <a:buChar char="•"/>
            </a:pPr>
            <a:endParaRPr lang="en-GB" sz="2000" dirty="0">
              <a:solidFill>
                <a:srgbClr val="000000"/>
              </a:solidFill>
            </a:endParaRPr>
          </a:p>
          <a:p>
            <a:pPr marL="342900" indent="-342900" algn="just">
              <a:lnSpc>
                <a:spcPct val="150000"/>
              </a:lnSpc>
              <a:buFont typeface="Arial" panose="020B0604020202020204" pitchFamily="34" charset="0"/>
              <a:buChar char="•"/>
            </a:pPr>
            <a:endParaRPr lang="en-GB" sz="2000" dirty="0">
              <a:solidFill>
                <a:srgbClr val="000000"/>
              </a:solidFill>
            </a:endParaRPr>
          </a:p>
          <a:p>
            <a:pPr marL="342900" indent="-342900" algn="just">
              <a:lnSpc>
                <a:spcPct val="150000"/>
              </a:lnSpc>
              <a:buFont typeface="Arial" panose="020B0604020202020204" pitchFamily="34" charset="0"/>
              <a:buChar char="•"/>
            </a:pPr>
            <a:endParaRPr lang="en-US" sz="2000" dirty="0">
              <a:solidFill>
                <a:srgbClr val="000000"/>
              </a:solidFill>
            </a:endParaRPr>
          </a:p>
        </p:txBody>
      </p:sp>
      <p:sp>
        <p:nvSpPr>
          <p:cNvPr id="3" name="Footer Placeholder 2"/>
          <p:cNvSpPr>
            <a:spLocks noGrp="1"/>
          </p:cNvSpPr>
          <p:nvPr>
            <p:ph type="ftr" sz="quarter" idx="11"/>
          </p:nvPr>
        </p:nvSpPr>
        <p:spPr/>
        <p:txBody>
          <a:bodyPr/>
          <a:lstStyle/>
          <a:p>
            <a:r>
              <a:rPr lang="en-US" dirty="0"/>
              <a:t>CSE3513 NoSQL Data Management</a:t>
            </a:r>
          </a:p>
        </p:txBody>
      </p:sp>
      <p:sp>
        <p:nvSpPr>
          <p:cNvPr id="4" name="Slide Number Placeholder 3"/>
          <p:cNvSpPr>
            <a:spLocks noGrp="1"/>
          </p:cNvSpPr>
          <p:nvPr>
            <p:ph type="sldNum" sz="quarter" idx="12"/>
          </p:nvPr>
        </p:nvSpPr>
        <p:spPr/>
        <p:txBody>
          <a:bodyPr/>
          <a:lstStyle/>
          <a:p>
            <a:fld id="{B6F15528-21DE-4FAA-801E-634DDDAF4B2B}" type="slidenum">
              <a:rPr lang="en-US" smtClean="0"/>
              <a:pPr/>
              <a:t>13</a:t>
            </a:fld>
            <a:endParaRPr lang="en-US"/>
          </a:p>
        </p:txBody>
      </p:sp>
      <p:sp>
        <p:nvSpPr>
          <p:cNvPr id="5" name="TextBox 4"/>
          <p:cNvSpPr txBox="1"/>
          <p:nvPr/>
        </p:nvSpPr>
        <p:spPr>
          <a:xfrm>
            <a:off x="203579" y="373120"/>
            <a:ext cx="4419600" cy="461665"/>
          </a:xfrm>
          <a:prstGeom prst="rect">
            <a:avLst/>
          </a:prstGeom>
          <a:noFill/>
        </p:spPr>
        <p:txBody>
          <a:bodyPr wrap="square" rtlCol="0">
            <a:spAutoFit/>
          </a:bodyPr>
          <a:lstStyle/>
          <a:p>
            <a:r>
              <a:rPr lang="en-US" sz="2400" b="1" dirty="0">
                <a:solidFill>
                  <a:srgbClr val="121214"/>
                </a:solidFill>
              </a:rPr>
              <a:t>Features of NoSQL</a:t>
            </a:r>
            <a:endParaRPr lang="en-IN" sz="2400" b="1" dirty="0"/>
          </a:p>
        </p:txBody>
      </p:sp>
      <p:sp>
        <p:nvSpPr>
          <p:cNvPr id="8" name="Rectangle 7"/>
          <p:cNvSpPr/>
          <p:nvPr/>
        </p:nvSpPr>
        <p:spPr>
          <a:xfrm>
            <a:off x="203578" y="1066800"/>
            <a:ext cx="8864221" cy="5170646"/>
          </a:xfrm>
          <a:prstGeom prst="rect">
            <a:avLst/>
          </a:prstGeom>
        </p:spPr>
        <p:txBody>
          <a:bodyPr wrap="square">
            <a:spAutoFit/>
          </a:bodyPr>
          <a:lstStyle/>
          <a:p>
            <a:pPr algn="just">
              <a:lnSpc>
                <a:spcPct val="200000"/>
              </a:lnSpc>
            </a:pPr>
            <a:r>
              <a:rPr lang="en-GB" sz="2000" b="1" dirty="0">
                <a:solidFill>
                  <a:srgbClr val="FF0000"/>
                </a:solidFill>
              </a:rPr>
              <a:t>Simple API</a:t>
            </a:r>
          </a:p>
          <a:p>
            <a:pPr marL="342900" indent="-342900" algn="just">
              <a:lnSpc>
                <a:spcPct val="200000"/>
              </a:lnSpc>
              <a:buFont typeface="Arial" panose="020B0604020202020204" pitchFamily="34" charset="0"/>
              <a:buChar char="•"/>
            </a:pPr>
            <a:r>
              <a:rPr lang="en-GB" sz="2000" dirty="0"/>
              <a:t>Offer easy-to-use interfaces for storage and querying data provided</a:t>
            </a:r>
          </a:p>
          <a:p>
            <a:pPr marL="342900" indent="-342900" algn="just">
              <a:lnSpc>
                <a:spcPct val="200000"/>
              </a:lnSpc>
              <a:buFont typeface="Arial" panose="020B0604020202020204" pitchFamily="34" charset="0"/>
              <a:buChar char="•"/>
            </a:pPr>
            <a:r>
              <a:rPr lang="en-GB" sz="2000" dirty="0"/>
              <a:t>APIs allow low-level data manipulation and selection methods</a:t>
            </a:r>
          </a:p>
          <a:p>
            <a:pPr marL="342900" indent="-342900" algn="just">
              <a:lnSpc>
                <a:spcPct val="200000"/>
              </a:lnSpc>
              <a:buFont typeface="Arial" panose="020B0604020202020204" pitchFamily="34" charset="0"/>
              <a:buChar char="•"/>
            </a:pPr>
            <a:r>
              <a:rPr lang="en-GB" sz="2000" dirty="0"/>
              <a:t>Text-based protocol  mostly used with </a:t>
            </a:r>
            <a:r>
              <a:rPr lang="en-GB" sz="2000" b="1" dirty="0"/>
              <a:t>HTTP REST with JSON</a:t>
            </a:r>
          </a:p>
          <a:p>
            <a:pPr marL="342900" indent="-342900" algn="just">
              <a:lnSpc>
                <a:spcPct val="200000"/>
              </a:lnSpc>
              <a:buFont typeface="Arial" panose="020B0604020202020204" pitchFamily="34" charset="0"/>
              <a:buChar char="•"/>
            </a:pPr>
            <a:r>
              <a:rPr lang="en-GB" sz="2000" dirty="0"/>
              <a:t>Mostly used no standard-based NoSQL query language</a:t>
            </a:r>
          </a:p>
          <a:p>
            <a:pPr marL="342900" indent="-342900" algn="just">
              <a:lnSpc>
                <a:spcPct val="200000"/>
              </a:lnSpc>
              <a:buFont typeface="Arial" panose="020B0604020202020204" pitchFamily="34" charset="0"/>
              <a:buChar char="•"/>
            </a:pPr>
            <a:r>
              <a:rPr lang="en-GB" sz="2000" dirty="0"/>
              <a:t>Web-enabled databases running as internet-facing services</a:t>
            </a:r>
          </a:p>
          <a:p>
            <a:pPr marL="342900" indent="-342900" algn="just">
              <a:lnSpc>
                <a:spcPct val="150000"/>
              </a:lnSpc>
              <a:buFont typeface="Arial" panose="020B0604020202020204" pitchFamily="34" charset="0"/>
              <a:buChar char="•"/>
            </a:pPr>
            <a:endParaRPr lang="en-GB" sz="2000" dirty="0"/>
          </a:p>
          <a:p>
            <a:pPr marL="342900" indent="-342900" algn="just">
              <a:lnSpc>
                <a:spcPct val="150000"/>
              </a:lnSpc>
              <a:buFont typeface="Arial" panose="020B0604020202020204" pitchFamily="34" charset="0"/>
              <a:buChar char="•"/>
            </a:pPr>
            <a:endParaRPr lang="en-GB" sz="2000" dirty="0"/>
          </a:p>
          <a:p>
            <a:pPr marL="342900" indent="-342900" algn="just">
              <a:lnSpc>
                <a:spcPct val="150000"/>
              </a:lnSpc>
              <a:buFont typeface="Arial" panose="020B0604020202020204" pitchFamily="34" charset="0"/>
              <a:buChar char="•"/>
            </a:pPr>
            <a:endParaRPr lang="en-US" sz="2000" dirty="0"/>
          </a:p>
        </p:txBody>
      </p:sp>
    </p:spTree>
    <p:extLst>
      <p:ext uri="{BB962C8B-B14F-4D97-AF65-F5344CB8AC3E}">
        <p14:creationId xmlns:p14="http://schemas.microsoft.com/office/powerpoint/2010/main" val="248441375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0958" y="1190262"/>
            <a:ext cx="8584442" cy="2400657"/>
          </a:xfrm>
          <a:prstGeom prst="rect">
            <a:avLst/>
          </a:prstGeom>
        </p:spPr>
        <p:txBody>
          <a:bodyPr wrap="square">
            <a:spAutoFit/>
          </a:bodyPr>
          <a:lstStyle/>
          <a:p>
            <a:pPr marL="342900" indent="-342900" algn="just">
              <a:lnSpc>
                <a:spcPct val="150000"/>
              </a:lnSpc>
              <a:buFont typeface="Arial" panose="020B0604020202020204" pitchFamily="34" charset="0"/>
              <a:buChar char="•"/>
            </a:pPr>
            <a:endParaRPr lang="en-GB" sz="2000" dirty="0">
              <a:solidFill>
                <a:srgbClr val="000000"/>
              </a:solidFill>
            </a:endParaRPr>
          </a:p>
          <a:p>
            <a:pPr marL="342900" indent="-342900" algn="just">
              <a:lnSpc>
                <a:spcPct val="150000"/>
              </a:lnSpc>
              <a:buFont typeface="Arial" panose="020B0604020202020204" pitchFamily="34" charset="0"/>
              <a:buChar char="•"/>
            </a:pPr>
            <a:endParaRPr lang="en-GB" sz="2000" dirty="0">
              <a:solidFill>
                <a:srgbClr val="000000"/>
              </a:solidFill>
            </a:endParaRPr>
          </a:p>
          <a:p>
            <a:pPr marL="342900" indent="-342900" algn="just">
              <a:lnSpc>
                <a:spcPct val="150000"/>
              </a:lnSpc>
              <a:buFont typeface="Arial" panose="020B0604020202020204" pitchFamily="34" charset="0"/>
              <a:buChar char="•"/>
            </a:pPr>
            <a:endParaRPr lang="en-GB" sz="2000" dirty="0">
              <a:solidFill>
                <a:srgbClr val="000000"/>
              </a:solidFill>
            </a:endParaRPr>
          </a:p>
          <a:p>
            <a:pPr marL="342900" indent="-342900" algn="just">
              <a:lnSpc>
                <a:spcPct val="150000"/>
              </a:lnSpc>
              <a:buFont typeface="Arial" panose="020B0604020202020204" pitchFamily="34" charset="0"/>
              <a:buChar char="•"/>
            </a:pPr>
            <a:endParaRPr lang="en-GB" sz="2000" dirty="0">
              <a:solidFill>
                <a:srgbClr val="000000"/>
              </a:solidFill>
            </a:endParaRPr>
          </a:p>
          <a:p>
            <a:pPr marL="342900" indent="-342900" algn="just">
              <a:lnSpc>
                <a:spcPct val="150000"/>
              </a:lnSpc>
              <a:buFont typeface="Arial" panose="020B0604020202020204" pitchFamily="34" charset="0"/>
              <a:buChar char="•"/>
            </a:pPr>
            <a:endParaRPr lang="en-US" sz="2000" dirty="0">
              <a:solidFill>
                <a:srgbClr val="000000"/>
              </a:solidFill>
            </a:endParaRPr>
          </a:p>
        </p:txBody>
      </p:sp>
      <p:sp>
        <p:nvSpPr>
          <p:cNvPr id="3" name="Footer Placeholder 2"/>
          <p:cNvSpPr>
            <a:spLocks noGrp="1"/>
          </p:cNvSpPr>
          <p:nvPr>
            <p:ph type="ftr" sz="quarter" idx="11"/>
          </p:nvPr>
        </p:nvSpPr>
        <p:spPr/>
        <p:txBody>
          <a:bodyPr/>
          <a:lstStyle/>
          <a:p>
            <a:r>
              <a:rPr lang="en-US" dirty="0"/>
              <a:t>CSE3513 NoSQL Data Management</a:t>
            </a:r>
          </a:p>
        </p:txBody>
      </p:sp>
      <p:sp>
        <p:nvSpPr>
          <p:cNvPr id="4" name="Slide Number Placeholder 3"/>
          <p:cNvSpPr>
            <a:spLocks noGrp="1"/>
          </p:cNvSpPr>
          <p:nvPr>
            <p:ph type="sldNum" sz="quarter" idx="12"/>
          </p:nvPr>
        </p:nvSpPr>
        <p:spPr/>
        <p:txBody>
          <a:bodyPr/>
          <a:lstStyle/>
          <a:p>
            <a:fld id="{B6F15528-21DE-4FAA-801E-634DDDAF4B2B}" type="slidenum">
              <a:rPr lang="en-US" smtClean="0"/>
              <a:pPr/>
              <a:t>14</a:t>
            </a:fld>
            <a:endParaRPr lang="en-US"/>
          </a:p>
        </p:txBody>
      </p:sp>
      <p:sp>
        <p:nvSpPr>
          <p:cNvPr id="5" name="TextBox 4"/>
          <p:cNvSpPr txBox="1"/>
          <p:nvPr/>
        </p:nvSpPr>
        <p:spPr>
          <a:xfrm>
            <a:off x="203579" y="373120"/>
            <a:ext cx="4419600" cy="461665"/>
          </a:xfrm>
          <a:prstGeom prst="rect">
            <a:avLst/>
          </a:prstGeom>
          <a:noFill/>
        </p:spPr>
        <p:txBody>
          <a:bodyPr wrap="square" rtlCol="0">
            <a:spAutoFit/>
          </a:bodyPr>
          <a:lstStyle/>
          <a:p>
            <a:r>
              <a:rPr lang="en-US" sz="2400" b="1" dirty="0">
                <a:solidFill>
                  <a:srgbClr val="121214"/>
                </a:solidFill>
              </a:rPr>
              <a:t>Features of NoSQL</a:t>
            </a:r>
            <a:endParaRPr lang="en-IN" sz="2400" b="1" dirty="0"/>
          </a:p>
        </p:txBody>
      </p:sp>
      <p:sp>
        <p:nvSpPr>
          <p:cNvPr id="8" name="Rectangle 7"/>
          <p:cNvSpPr/>
          <p:nvPr/>
        </p:nvSpPr>
        <p:spPr>
          <a:xfrm>
            <a:off x="203578" y="1066800"/>
            <a:ext cx="8864221" cy="3728585"/>
          </a:xfrm>
          <a:prstGeom prst="rect">
            <a:avLst/>
          </a:prstGeom>
        </p:spPr>
        <p:txBody>
          <a:bodyPr wrap="square">
            <a:spAutoFit/>
          </a:bodyPr>
          <a:lstStyle/>
          <a:p>
            <a:pPr algn="just">
              <a:lnSpc>
                <a:spcPct val="150000"/>
              </a:lnSpc>
            </a:pPr>
            <a:r>
              <a:rPr lang="en-GB" sz="2000" b="1" dirty="0">
                <a:solidFill>
                  <a:srgbClr val="FF0000"/>
                </a:solidFill>
              </a:rPr>
              <a:t>Distributed</a:t>
            </a:r>
          </a:p>
          <a:p>
            <a:pPr marL="342900" indent="-342900" algn="just">
              <a:lnSpc>
                <a:spcPct val="150000"/>
              </a:lnSpc>
              <a:buFont typeface="Arial" panose="020B0604020202020204" pitchFamily="34" charset="0"/>
              <a:buChar char="•"/>
            </a:pPr>
            <a:r>
              <a:rPr lang="en-GB" sz="2000" dirty="0"/>
              <a:t>Multiple NoSQL databases can be executed in a distributed fashion</a:t>
            </a:r>
          </a:p>
          <a:p>
            <a:pPr marL="342900" indent="-342900" algn="just">
              <a:lnSpc>
                <a:spcPct val="150000"/>
              </a:lnSpc>
              <a:buFont typeface="Arial" panose="020B0604020202020204" pitchFamily="34" charset="0"/>
              <a:buChar char="•"/>
            </a:pPr>
            <a:r>
              <a:rPr lang="en-GB" sz="2000" dirty="0"/>
              <a:t>Offers auto-scaling and fail-over capabilities</a:t>
            </a:r>
          </a:p>
          <a:p>
            <a:pPr marL="342900" indent="-342900" algn="just">
              <a:lnSpc>
                <a:spcPct val="150000"/>
              </a:lnSpc>
              <a:buFont typeface="Arial" panose="020B0604020202020204" pitchFamily="34" charset="0"/>
              <a:buChar char="•"/>
            </a:pPr>
            <a:r>
              <a:rPr lang="en-GB" sz="2000" dirty="0"/>
              <a:t>Often ACID concept can be sacrificed for scalability and throughput</a:t>
            </a:r>
          </a:p>
          <a:p>
            <a:pPr marL="342900" indent="-342900" algn="just">
              <a:lnSpc>
                <a:spcPct val="150000"/>
              </a:lnSpc>
              <a:buFont typeface="Arial" panose="020B0604020202020204" pitchFamily="34" charset="0"/>
              <a:buChar char="•"/>
            </a:pPr>
            <a:r>
              <a:rPr lang="en-GB" sz="2000" dirty="0"/>
              <a:t>Shared Nothing Architecture. This enables less coordination and higher distribution.</a:t>
            </a:r>
          </a:p>
          <a:p>
            <a:pPr marL="342900" indent="-342900" algn="just">
              <a:lnSpc>
                <a:spcPct val="150000"/>
              </a:lnSpc>
              <a:buFont typeface="Arial" panose="020B0604020202020204" pitchFamily="34" charset="0"/>
              <a:buChar char="•"/>
            </a:pPr>
            <a:endParaRPr lang="en-GB" sz="2000" dirty="0"/>
          </a:p>
          <a:p>
            <a:pPr marL="342900" indent="-342900" algn="just">
              <a:lnSpc>
                <a:spcPct val="150000"/>
              </a:lnSpc>
              <a:buFont typeface="Arial" panose="020B0604020202020204" pitchFamily="34" charset="0"/>
              <a:buChar char="•"/>
            </a:pPr>
            <a:endParaRPr lang="en-US" sz="2000" dirty="0"/>
          </a:p>
        </p:txBody>
      </p:sp>
    </p:spTree>
    <p:extLst>
      <p:ext uri="{BB962C8B-B14F-4D97-AF65-F5344CB8AC3E}">
        <p14:creationId xmlns:p14="http://schemas.microsoft.com/office/powerpoint/2010/main" val="308601634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0958" y="1190262"/>
            <a:ext cx="8584442" cy="2400657"/>
          </a:xfrm>
          <a:prstGeom prst="rect">
            <a:avLst/>
          </a:prstGeom>
        </p:spPr>
        <p:txBody>
          <a:bodyPr wrap="square">
            <a:spAutoFit/>
          </a:bodyPr>
          <a:lstStyle/>
          <a:p>
            <a:pPr marL="342900" indent="-342900" algn="just">
              <a:lnSpc>
                <a:spcPct val="150000"/>
              </a:lnSpc>
              <a:buFont typeface="Arial" panose="020B0604020202020204" pitchFamily="34" charset="0"/>
              <a:buChar char="•"/>
            </a:pPr>
            <a:endParaRPr lang="en-GB" sz="2000" dirty="0">
              <a:solidFill>
                <a:srgbClr val="000000"/>
              </a:solidFill>
            </a:endParaRPr>
          </a:p>
          <a:p>
            <a:pPr marL="342900" indent="-342900" algn="just">
              <a:lnSpc>
                <a:spcPct val="150000"/>
              </a:lnSpc>
              <a:buFont typeface="Arial" panose="020B0604020202020204" pitchFamily="34" charset="0"/>
              <a:buChar char="•"/>
            </a:pPr>
            <a:endParaRPr lang="en-GB" sz="2000" dirty="0">
              <a:solidFill>
                <a:srgbClr val="000000"/>
              </a:solidFill>
            </a:endParaRPr>
          </a:p>
          <a:p>
            <a:pPr marL="342900" indent="-342900" algn="just">
              <a:lnSpc>
                <a:spcPct val="150000"/>
              </a:lnSpc>
              <a:buFont typeface="Arial" panose="020B0604020202020204" pitchFamily="34" charset="0"/>
              <a:buChar char="•"/>
            </a:pPr>
            <a:endParaRPr lang="en-GB" sz="2000" dirty="0">
              <a:solidFill>
                <a:srgbClr val="000000"/>
              </a:solidFill>
            </a:endParaRPr>
          </a:p>
          <a:p>
            <a:pPr marL="342900" indent="-342900" algn="just">
              <a:lnSpc>
                <a:spcPct val="150000"/>
              </a:lnSpc>
              <a:buFont typeface="Arial" panose="020B0604020202020204" pitchFamily="34" charset="0"/>
              <a:buChar char="•"/>
            </a:pPr>
            <a:endParaRPr lang="en-GB" sz="2000" dirty="0">
              <a:solidFill>
                <a:srgbClr val="000000"/>
              </a:solidFill>
            </a:endParaRPr>
          </a:p>
          <a:p>
            <a:pPr marL="342900" indent="-342900" algn="just">
              <a:lnSpc>
                <a:spcPct val="150000"/>
              </a:lnSpc>
              <a:buFont typeface="Arial" panose="020B0604020202020204" pitchFamily="34" charset="0"/>
              <a:buChar char="•"/>
            </a:pPr>
            <a:endParaRPr lang="en-US" sz="2000" dirty="0">
              <a:solidFill>
                <a:srgbClr val="000000"/>
              </a:solidFill>
            </a:endParaRPr>
          </a:p>
        </p:txBody>
      </p:sp>
      <p:sp>
        <p:nvSpPr>
          <p:cNvPr id="3" name="Footer Placeholder 2"/>
          <p:cNvSpPr>
            <a:spLocks noGrp="1"/>
          </p:cNvSpPr>
          <p:nvPr>
            <p:ph type="ftr" sz="quarter" idx="11"/>
          </p:nvPr>
        </p:nvSpPr>
        <p:spPr/>
        <p:txBody>
          <a:bodyPr/>
          <a:lstStyle/>
          <a:p>
            <a:r>
              <a:rPr lang="en-US" dirty="0"/>
              <a:t>CSE3513 NoSQL Data Management</a:t>
            </a:r>
          </a:p>
        </p:txBody>
      </p:sp>
      <p:sp>
        <p:nvSpPr>
          <p:cNvPr id="4" name="Slide Number Placeholder 3"/>
          <p:cNvSpPr>
            <a:spLocks noGrp="1"/>
          </p:cNvSpPr>
          <p:nvPr>
            <p:ph type="sldNum" sz="quarter" idx="12"/>
          </p:nvPr>
        </p:nvSpPr>
        <p:spPr/>
        <p:txBody>
          <a:bodyPr/>
          <a:lstStyle/>
          <a:p>
            <a:fld id="{B6F15528-21DE-4FAA-801E-634DDDAF4B2B}" type="slidenum">
              <a:rPr lang="en-US" smtClean="0"/>
              <a:pPr/>
              <a:t>15</a:t>
            </a:fld>
            <a:endParaRPr lang="en-US"/>
          </a:p>
        </p:txBody>
      </p:sp>
      <p:sp>
        <p:nvSpPr>
          <p:cNvPr id="5" name="TextBox 4"/>
          <p:cNvSpPr txBox="1"/>
          <p:nvPr/>
        </p:nvSpPr>
        <p:spPr>
          <a:xfrm>
            <a:off x="203579" y="373120"/>
            <a:ext cx="4419600" cy="461665"/>
          </a:xfrm>
          <a:prstGeom prst="rect">
            <a:avLst/>
          </a:prstGeom>
          <a:noFill/>
        </p:spPr>
        <p:txBody>
          <a:bodyPr wrap="square" rtlCol="0">
            <a:spAutoFit/>
          </a:bodyPr>
          <a:lstStyle/>
          <a:p>
            <a:r>
              <a:rPr lang="en-US" sz="2400" b="1" dirty="0">
                <a:solidFill>
                  <a:srgbClr val="121214"/>
                </a:solidFill>
              </a:rPr>
              <a:t>Features of NoSQL</a:t>
            </a:r>
            <a:endParaRPr lang="en-IN" sz="2400" b="1" dirty="0"/>
          </a:p>
        </p:txBody>
      </p:sp>
      <p:sp>
        <p:nvSpPr>
          <p:cNvPr id="8" name="Rectangle 7"/>
          <p:cNvSpPr/>
          <p:nvPr/>
        </p:nvSpPr>
        <p:spPr>
          <a:xfrm>
            <a:off x="203578" y="1066800"/>
            <a:ext cx="8864221" cy="958596"/>
          </a:xfrm>
          <a:prstGeom prst="rect">
            <a:avLst/>
          </a:prstGeom>
        </p:spPr>
        <p:txBody>
          <a:bodyPr wrap="square">
            <a:spAutoFit/>
          </a:bodyPr>
          <a:lstStyle/>
          <a:p>
            <a:pPr algn="just">
              <a:lnSpc>
                <a:spcPct val="150000"/>
              </a:lnSpc>
            </a:pPr>
            <a:r>
              <a:rPr lang="en-GB" sz="2000" b="1" dirty="0">
                <a:solidFill>
                  <a:srgbClr val="FF0000"/>
                </a:solidFill>
              </a:rPr>
              <a:t>Distributed</a:t>
            </a:r>
          </a:p>
          <a:p>
            <a:pPr marL="342900" indent="-342900" algn="just">
              <a:lnSpc>
                <a:spcPct val="150000"/>
              </a:lnSpc>
              <a:buFont typeface="Arial" panose="020B0604020202020204" pitchFamily="34" charset="0"/>
              <a:buChar char="•"/>
            </a:pPr>
            <a:endParaRPr lang="en-US" sz="2000" dirty="0"/>
          </a:p>
        </p:txBody>
      </p:sp>
      <p:pic>
        <p:nvPicPr>
          <p:cNvPr id="6" name="Picture 5"/>
          <p:cNvPicPr>
            <a:picLocks noChangeAspect="1"/>
          </p:cNvPicPr>
          <p:nvPr/>
        </p:nvPicPr>
        <p:blipFill>
          <a:blip r:embed="rId2"/>
          <a:stretch>
            <a:fillRect/>
          </a:stretch>
        </p:blipFill>
        <p:spPr>
          <a:xfrm>
            <a:off x="685800" y="1574630"/>
            <a:ext cx="7772400" cy="3606969"/>
          </a:xfrm>
          <a:prstGeom prst="rect">
            <a:avLst/>
          </a:prstGeom>
        </p:spPr>
      </p:pic>
    </p:spTree>
    <p:extLst>
      <p:ext uri="{BB962C8B-B14F-4D97-AF65-F5344CB8AC3E}">
        <p14:creationId xmlns:p14="http://schemas.microsoft.com/office/powerpoint/2010/main" val="275465459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0958" y="1190262"/>
            <a:ext cx="8584442" cy="2400657"/>
          </a:xfrm>
          <a:prstGeom prst="rect">
            <a:avLst/>
          </a:prstGeom>
        </p:spPr>
        <p:txBody>
          <a:bodyPr wrap="square">
            <a:spAutoFit/>
          </a:bodyPr>
          <a:lstStyle/>
          <a:p>
            <a:pPr marL="342900" indent="-342900" algn="just">
              <a:lnSpc>
                <a:spcPct val="150000"/>
              </a:lnSpc>
              <a:buFont typeface="Arial" panose="020B0604020202020204" pitchFamily="34" charset="0"/>
              <a:buChar char="•"/>
            </a:pPr>
            <a:endParaRPr lang="en-GB" sz="2000" dirty="0">
              <a:solidFill>
                <a:srgbClr val="000000"/>
              </a:solidFill>
            </a:endParaRPr>
          </a:p>
          <a:p>
            <a:pPr marL="342900" indent="-342900" algn="just">
              <a:lnSpc>
                <a:spcPct val="150000"/>
              </a:lnSpc>
              <a:buFont typeface="Arial" panose="020B0604020202020204" pitchFamily="34" charset="0"/>
              <a:buChar char="•"/>
            </a:pPr>
            <a:endParaRPr lang="en-GB" sz="2000" dirty="0">
              <a:solidFill>
                <a:srgbClr val="000000"/>
              </a:solidFill>
            </a:endParaRPr>
          </a:p>
          <a:p>
            <a:pPr marL="342900" indent="-342900" algn="just">
              <a:lnSpc>
                <a:spcPct val="150000"/>
              </a:lnSpc>
              <a:buFont typeface="Arial" panose="020B0604020202020204" pitchFamily="34" charset="0"/>
              <a:buChar char="•"/>
            </a:pPr>
            <a:endParaRPr lang="en-GB" sz="2000" dirty="0">
              <a:solidFill>
                <a:srgbClr val="000000"/>
              </a:solidFill>
            </a:endParaRPr>
          </a:p>
          <a:p>
            <a:pPr marL="342900" indent="-342900" algn="just">
              <a:lnSpc>
                <a:spcPct val="150000"/>
              </a:lnSpc>
              <a:buFont typeface="Arial" panose="020B0604020202020204" pitchFamily="34" charset="0"/>
              <a:buChar char="•"/>
            </a:pPr>
            <a:endParaRPr lang="en-GB" sz="2000" dirty="0">
              <a:solidFill>
                <a:srgbClr val="000000"/>
              </a:solidFill>
            </a:endParaRPr>
          </a:p>
          <a:p>
            <a:pPr marL="342900" indent="-342900" algn="just">
              <a:lnSpc>
                <a:spcPct val="150000"/>
              </a:lnSpc>
              <a:buFont typeface="Arial" panose="020B0604020202020204" pitchFamily="34" charset="0"/>
              <a:buChar char="•"/>
            </a:pPr>
            <a:endParaRPr lang="en-US" sz="2000" dirty="0">
              <a:solidFill>
                <a:srgbClr val="000000"/>
              </a:solidFill>
            </a:endParaRPr>
          </a:p>
        </p:txBody>
      </p:sp>
      <p:sp>
        <p:nvSpPr>
          <p:cNvPr id="3" name="Footer Placeholder 2"/>
          <p:cNvSpPr>
            <a:spLocks noGrp="1"/>
          </p:cNvSpPr>
          <p:nvPr>
            <p:ph type="ftr" sz="quarter" idx="11"/>
          </p:nvPr>
        </p:nvSpPr>
        <p:spPr/>
        <p:txBody>
          <a:bodyPr/>
          <a:lstStyle/>
          <a:p>
            <a:r>
              <a:rPr lang="en-US" dirty="0"/>
              <a:t>CSE3513 NoSQL Data Management</a:t>
            </a:r>
          </a:p>
        </p:txBody>
      </p:sp>
      <p:sp>
        <p:nvSpPr>
          <p:cNvPr id="4" name="Slide Number Placeholder 3"/>
          <p:cNvSpPr>
            <a:spLocks noGrp="1"/>
          </p:cNvSpPr>
          <p:nvPr>
            <p:ph type="sldNum" sz="quarter" idx="12"/>
          </p:nvPr>
        </p:nvSpPr>
        <p:spPr/>
        <p:txBody>
          <a:bodyPr/>
          <a:lstStyle/>
          <a:p>
            <a:fld id="{B6F15528-21DE-4FAA-801E-634DDDAF4B2B}" type="slidenum">
              <a:rPr lang="en-US" smtClean="0"/>
              <a:pPr/>
              <a:t>16</a:t>
            </a:fld>
            <a:endParaRPr lang="en-US"/>
          </a:p>
        </p:txBody>
      </p:sp>
      <p:sp>
        <p:nvSpPr>
          <p:cNvPr id="5" name="TextBox 4"/>
          <p:cNvSpPr txBox="1"/>
          <p:nvPr/>
        </p:nvSpPr>
        <p:spPr>
          <a:xfrm>
            <a:off x="203578" y="373120"/>
            <a:ext cx="8483222" cy="461665"/>
          </a:xfrm>
          <a:prstGeom prst="rect">
            <a:avLst/>
          </a:prstGeom>
          <a:noFill/>
        </p:spPr>
        <p:txBody>
          <a:bodyPr wrap="square" rtlCol="0">
            <a:spAutoFit/>
          </a:bodyPr>
          <a:lstStyle/>
          <a:p>
            <a:r>
              <a:rPr lang="en-GB" sz="2400" b="1" dirty="0">
                <a:solidFill>
                  <a:srgbClr val="121214"/>
                </a:solidFill>
              </a:rPr>
              <a:t>Advantages of NoSQL</a:t>
            </a:r>
            <a:endParaRPr lang="en-IN" sz="2400" b="1" dirty="0"/>
          </a:p>
        </p:txBody>
      </p:sp>
      <p:sp>
        <p:nvSpPr>
          <p:cNvPr id="8" name="Rectangle 7"/>
          <p:cNvSpPr/>
          <p:nvPr/>
        </p:nvSpPr>
        <p:spPr>
          <a:xfrm>
            <a:off x="203578" y="1066800"/>
            <a:ext cx="8864221" cy="5124480"/>
          </a:xfrm>
          <a:prstGeom prst="rect">
            <a:avLst/>
          </a:prstGeom>
        </p:spPr>
        <p:txBody>
          <a:bodyPr wrap="square">
            <a:spAutoFit/>
          </a:bodyPr>
          <a:lstStyle/>
          <a:p>
            <a:pPr marL="342900" indent="-342900" algn="just">
              <a:lnSpc>
                <a:spcPct val="150000"/>
              </a:lnSpc>
              <a:buFont typeface="Arial" panose="020B0604020202020204" pitchFamily="34" charset="0"/>
              <a:buChar char="•"/>
            </a:pPr>
            <a:r>
              <a:rPr lang="en-GB" sz="2000" dirty="0"/>
              <a:t>Can be used as a </a:t>
            </a:r>
            <a:r>
              <a:rPr lang="en-GB" sz="2000" b="1" dirty="0"/>
              <a:t>Primary or Analytic </a:t>
            </a:r>
            <a:r>
              <a:rPr lang="en-GB" sz="2000" dirty="0"/>
              <a:t>Data Source</a:t>
            </a:r>
          </a:p>
          <a:p>
            <a:pPr marL="342900" indent="-342900" algn="just">
              <a:lnSpc>
                <a:spcPct val="150000"/>
              </a:lnSpc>
              <a:buFont typeface="Arial" panose="020B0604020202020204" pitchFamily="34" charset="0"/>
              <a:buChar char="•"/>
            </a:pPr>
            <a:r>
              <a:rPr lang="en-GB" sz="2000" dirty="0"/>
              <a:t>Big Data Capability</a:t>
            </a:r>
          </a:p>
          <a:p>
            <a:pPr marL="342900" indent="-342900" algn="just">
              <a:lnSpc>
                <a:spcPct val="150000"/>
              </a:lnSpc>
              <a:buFont typeface="Arial" panose="020B0604020202020204" pitchFamily="34" charset="0"/>
              <a:buChar char="•"/>
            </a:pPr>
            <a:r>
              <a:rPr lang="en-GB" sz="2000" dirty="0"/>
              <a:t>No Single Point of Failure</a:t>
            </a:r>
          </a:p>
          <a:p>
            <a:pPr marL="342900" indent="-342900" algn="just">
              <a:lnSpc>
                <a:spcPct val="150000"/>
              </a:lnSpc>
              <a:buFont typeface="Arial" panose="020B0604020202020204" pitchFamily="34" charset="0"/>
              <a:buChar char="•"/>
            </a:pPr>
            <a:r>
              <a:rPr lang="en-GB" sz="2000" dirty="0"/>
              <a:t>Easy Replication</a:t>
            </a:r>
          </a:p>
          <a:p>
            <a:pPr marL="342900" indent="-342900" algn="just">
              <a:lnSpc>
                <a:spcPct val="150000"/>
              </a:lnSpc>
              <a:buFont typeface="Arial" panose="020B0604020202020204" pitchFamily="34" charset="0"/>
              <a:buChar char="•"/>
            </a:pPr>
            <a:r>
              <a:rPr lang="en-GB" sz="2000" dirty="0"/>
              <a:t>No Need for Separate Caching Layer</a:t>
            </a:r>
          </a:p>
          <a:p>
            <a:pPr marL="342900" indent="-342900" algn="just">
              <a:lnSpc>
                <a:spcPct val="150000"/>
              </a:lnSpc>
              <a:buFont typeface="Arial" panose="020B0604020202020204" pitchFamily="34" charset="0"/>
              <a:buChar char="•"/>
            </a:pPr>
            <a:r>
              <a:rPr lang="en-GB" sz="2000" dirty="0"/>
              <a:t>It provides </a:t>
            </a:r>
            <a:r>
              <a:rPr lang="en-GB" sz="2000" b="1" dirty="0"/>
              <a:t>fast performance and horizontal scalability.</a:t>
            </a:r>
          </a:p>
          <a:p>
            <a:pPr marL="342900" indent="-342900" algn="just">
              <a:lnSpc>
                <a:spcPct val="150000"/>
              </a:lnSpc>
              <a:buFont typeface="Arial" panose="020B0604020202020204" pitchFamily="34" charset="0"/>
              <a:buChar char="•"/>
            </a:pPr>
            <a:r>
              <a:rPr lang="en-GB" sz="2000" dirty="0"/>
              <a:t>Can handle structured, semi-structured, and unstructured data with equal effect</a:t>
            </a:r>
          </a:p>
          <a:p>
            <a:pPr marL="342900" indent="-342900" algn="just">
              <a:lnSpc>
                <a:spcPct val="150000"/>
              </a:lnSpc>
              <a:buFont typeface="Arial" panose="020B0604020202020204" pitchFamily="34" charset="0"/>
              <a:buChar char="•"/>
            </a:pPr>
            <a:r>
              <a:rPr lang="en-GB" sz="2000" b="1" dirty="0"/>
              <a:t>Object-oriented programming which is easy to use and flexible</a:t>
            </a:r>
          </a:p>
          <a:p>
            <a:pPr marL="342900" indent="-342900" algn="just">
              <a:lnSpc>
                <a:spcPct val="150000"/>
              </a:lnSpc>
              <a:buFont typeface="Arial" panose="020B0604020202020204" pitchFamily="34" charset="0"/>
              <a:buChar char="•"/>
            </a:pPr>
            <a:r>
              <a:rPr lang="en-GB" b="1" dirty="0"/>
              <a:t>NoSQL databases don’t need a dedicated high-performance server</a:t>
            </a:r>
          </a:p>
          <a:p>
            <a:pPr marL="342900" indent="-342900" algn="just">
              <a:lnSpc>
                <a:spcPct val="150000"/>
              </a:lnSpc>
              <a:buFont typeface="Arial" panose="020B0604020202020204" pitchFamily="34" charset="0"/>
              <a:buChar char="•"/>
            </a:pPr>
            <a:endParaRPr lang="en-US" sz="2000" dirty="0"/>
          </a:p>
        </p:txBody>
      </p:sp>
    </p:spTree>
    <p:extLst>
      <p:ext uri="{BB962C8B-B14F-4D97-AF65-F5344CB8AC3E}">
        <p14:creationId xmlns:p14="http://schemas.microsoft.com/office/powerpoint/2010/main" val="212247538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0958" y="1190262"/>
            <a:ext cx="8584442" cy="2400657"/>
          </a:xfrm>
          <a:prstGeom prst="rect">
            <a:avLst/>
          </a:prstGeom>
        </p:spPr>
        <p:txBody>
          <a:bodyPr wrap="square">
            <a:spAutoFit/>
          </a:bodyPr>
          <a:lstStyle/>
          <a:p>
            <a:pPr marL="342900" indent="-342900" algn="just">
              <a:lnSpc>
                <a:spcPct val="150000"/>
              </a:lnSpc>
              <a:buFont typeface="Arial" panose="020B0604020202020204" pitchFamily="34" charset="0"/>
              <a:buChar char="•"/>
            </a:pPr>
            <a:endParaRPr lang="en-GB" sz="2000" dirty="0">
              <a:solidFill>
                <a:srgbClr val="000000"/>
              </a:solidFill>
            </a:endParaRPr>
          </a:p>
          <a:p>
            <a:pPr marL="342900" indent="-342900" algn="just">
              <a:lnSpc>
                <a:spcPct val="150000"/>
              </a:lnSpc>
              <a:buFont typeface="Arial" panose="020B0604020202020204" pitchFamily="34" charset="0"/>
              <a:buChar char="•"/>
            </a:pPr>
            <a:endParaRPr lang="en-GB" sz="2000" dirty="0">
              <a:solidFill>
                <a:srgbClr val="000000"/>
              </a:solidFill>
            </a:endParaRPr>
          </a:p>
          <a:p>
            <a:pPr marL="342900" indent="-342900" algn="just">
              <a:lnSpc>
                <a:spcPct val="150000"/>
              </a:lnSpc>
              <a:buFont typeface="Arial" panose="020B0604020202020204" pitchFamily="34" charset="0"/>
              <a:buChar char="•"/>
            </a:pPr>
            <a:endParaRPr lang="en-GB" sz="2000" dirty="0">
              <a:solidFill>
                <a:srgbClr val="000000"/>
              </a:solidFill>
            </a:endParaRPr>
          </a:p>
          <a:p>
            <a:pPr marL="342900" indent="-342900" algn="just">
              <a:lnSpc>
                <a:spcPct val="150000"/>
              </a:lnSpc>
              <a:buFont typeface="Arial" panose="020B0604020202020204" pitchFamily="34" charset="0"/>
              <a:buChar char="•"/>
            </a:pPr>
            <a:endParaRPr lang="en-GB" sz="2000" dirty="0">
              <a:solidFill>
                <a:srgbClr val="000000"/>
              </a:solidFill>
            </a:endParaRPr>
          </a:p>
          <a:p>
            <a:pPr marL="342900" indent="-342900" algn="just">
              <a:lnSpc>
                <a:spcPct val="150000"/>
              </a:lnSpc>
              <a:buFont typeface="Arial" panose="020B0604020202020204" pitchFamily="34" charset="0"/>
              <a:buChar char="•"/>
            </a:pPr>
            <a:endParaRPr lang="en-US" sz="2000" dirty="0">
              <a:solidFill>
                <a:srgbClr val="000000"/>
              </a:solidFill>
            </a:endParaRPr>
          </a:p>
        </p:txBody>
      </p:sp>
      <p:sp>
        <p:nvSpPr>
          <p:cNvPr id="3" name="Footer Placeholder 2"/>
          <p:cNvSpPr>
            <a:spLocks noGrp="1"/>
          </p:cNvSpPr>
          <p:nvPr>
            <p:ph type="ftr" sz="quarter" idx="11"/>
          </p:nvPr>
        </p:nvSpPr>
        <p:spPr/>
        <p:txBody>
          <a:bodyPr/>
          <a:lstStyle/>
          <a:p>
            <a:r>
              <a:rPr lang="en-US" dirty="0"/>
              <a:t>CSE3513 NoSQL Data Management</a:t>
            </a:r>
          </a:p>
        </p:txBody>
      </p:sp>
      <p:sp>
        <p:nvSpPr>
          <p:cNvPr id="4" name="Slide Number Placeholder 3"/>
          <p:cNvSpPr>
            <a:spLocks noGrp="1"/>
          </p:cNvSpPr>
          <p:nvPr>
            <p:ph type="sldNum" sz="quarter" idx="12"/>
          </p:nvPr>
        </p:nvSpPr>
        <p:spPr/>
        <p:txBody>
          <a:bodyPr/>
          <a:lstStyle/>
          <a:p>
            <a:fld id="{B6F15528-21DE-4FAA-801E-634DDDAF4B2B}" type="slidenum">
              <a:rPr lang="en-US" smtClean="0"/>
              <a:pPr/>
              <a:t>17</a:t>
            </a:fld>
            <a:endParaRPr lang="en-US"/>
          </a:p>
        </p:txBody>
      </p:sp>
      <p:sp>
        <p:nvSpPr>
          <p:cNvPr id="5" name="TextBox 4"/>
          <p:cNvSpPr txBox="1"/>
          <p:nvPr/>
        </p:nvSpPr>
        <p:spPr>
          <a:xfrm>
            <a:off x="203578" y="373120"/>
            <a:ext cx="8483222" cy="461665"/>
          </a:xfrm>
          <a:prstGeom prst="rect">
            <a:avLst/>
          </a:prstGeom>
          <a:noFill/>
        </p:spPr>
        <p:txBody>
          <a:bodyPr wrap="square" rtlCol="0">
            <a:spAutoFit/>
          </a:bodyPr>
          <a:lstStyle/>
          <a:p>
            <a:r>
              <a:rPr lang="en-GB" sz="2400" b="1" dirty="0">
                <a:solidFill>
                  <a:srgbClr val="121214"/>
                </a:solidFill>
              </a:rPr>
              <a:t>Advantages of NoSQL</a:t>
            </a:r>
            <a:endParaRPr lang="en-IN" sz="2400" b="1" dirty="0"/>
          </a:p>
        </p:txBody>
      </p:sp>
      <p:sp>
        <p:nvSpPr>
          <p:cNvPr id="8" name="Rectangle 7"/>
          <p:cNvSpPr/>
          <p:nvPr/>
        </p:nvSpPr>
        <p:spPr>
          <a:xfrm>
            <a:off x="203578" y="1066800"/>
            <a:ext cx="8864221" cy="4247317"/>
          </a:xfrm>
          <a:prstGeom prst="rect">
            <a:avLst/>
          </a:prstGeom>
        </p:spPr>
        <p:txBody>
          <a:bodyPr wrap="square">
            <a:spAutoFit/>
          </a:bodyPr>
          <a:lstStyle/>
          <a:p>
            <a:pPr marL="342900" indent="-342900" algn="just">
              <a:lnSpc>
                <a:spcPct val="150000"/>
              </a:lnSpc>
              <a:buFont typeface="Arial" panose="020B0604020202020204" pitchFamily="34" charset="0"/>
              <a:buChar char="•"/>
            </a:pPr>
            <a:r>
              <a:rPr lang="en-GB" sz="2000" dirty="0"/>
              <a:t>Support Key Developer Languages and Platforms</a:t>
            </a:r>
          </a:p>
          <a:p>
            <a:pPr marL="342900" indent="-342900" algn="just">
              <a:lnSpc>
                <a:spcPct val="150000"/>
              </a:lnSpc>
              <a:buFont typeface="Arial" panose="020B0604020202020204" pitchFamily="34" charset="0"/>
              <a:buChar char="•"/>
            </a:pPr>
            <a:r>
              <a:rPr lang="en-GB" sz="2000" dirty="0"/>
              <a:t>Simple </a:t>
            </a:r>
            <a:r>
              <a:rPr lang="en-GB" sz="2000" b="1" dirty="0"/>
              <a:t>to implement than using RDBMS</a:t>
            </a:r>
          </a:p>
          <a:p>
            <a:pPr marL="342900" indent="-342900" algn="just">
              <a:lnSpc>
                <a:spcPct val="150000"/>
              </a:lnSpc>
              <a:buFont typeface="Arial" panose="020B0604020202020204" pitchFamily="34" charset="0"/>
              <a:buChar char="•"/>
            </a:pPr>
            <a:r>
              <a:rPr lang="en-GB" sz="2000" dirty="0"/>
              <a:t>It can serve as the primary data source for online applications.</a:t>
            </a:r>
          </a:p>
          <a:p>
            <a:pPr marL="342900" indent="-342900" algn="just">
              <a:lnSpc>
                <a:spcPct val="150000"/>
              </a:lnSpc>
              <a:buFont typeface="Arial" panose="020B0604020202020204" pitchFamily="34" charset="0"/>
              <a:buChar char="•"/>
            </a:pPr>
            <a:r>
              <a:rPr lang="en-GB" sz="2000" b="1" dirty="0"/>
              <a:t>Handles big data which manages data velocity, variety, volume, and complexity</a:t>
            </a:r>
          </a:p>
          <a:p>
            <a:pPr marL="342900" indent="-342900" algn="just">
              <a:lnSpc>
                <a:spcPct val="150000"/>
              </a:lnSpc>
              <a:buFont typeface="Arial" panose="020B0604020202020204" pitchFamily="34" charset="0"/>
              <a:buChar char="•"/>
            </a:pPr>
            <a:r>
              <a:rPr lang="en-GB" sz="2000" dirty="0"/>
              <a:t>Excels at distributed database and multi-data centre operations</a:t>
            </a:r>
          </a:p>
          <a:p>
            <a:pPr marL="342900" indent="-342900" algn="just">
              <a:lnSpc>
                <a:spcPct val="150000"/>
              </a:lnSpc>
              <a:buFont typeface="Arial" panose="020B0604020202020204" pitchFamily="34" charset="0"/>
              <a:buChar char="•"/>
            </a:pPr>
            <a:r>
              <a:rPr lang="en-GB" sz="2000" dirty="0"/>
              <a:t>Eliminates the need for a specific caching layer to store data</a:t>
            </a:r>
          </a:p>
          <a:p>
            <a:pPr marL="342900" indent="-342900" algn="just">
              <a:lnSpc>
                <a:spcPct val="150000"/>
              </a:lnSpc>
              <a:buFont typeface="Arial" panose="020B0604020202020204" pitchFamily="34" charset="0"/>
              <a:buChar char="•"/>
            </a:pPr>
            <a:r>
              <a:rPr lang="en-GB" sz="2000" dirty="0"/>
              <a:t>Offers a flexible schema design that can easily be altered without downtime or service disruption</a:t>
            </a:r>
            <a:endParaRPr lang="en-US" sz="2000" dirty="0"/>
          </a:p>
        </p:txBody>
      </p:sp>
    </p:spTree>
    <p:extLst>
      <p:ext uri="{BB962C8B-B14F-4D97-AF65-F5344CB8AC3E}">
        <p14:creationId xmlns:p14="http://schemas.microsoft.com/office/powerpoint/2010/main" val="283585170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0958" y="1190262"/>
            <a:ext cx="8584442" cy="2400657"/>
          </a:xfrm>
          <a:prstGeom prst="rect">
            <a:avLst/>
          </a:prstGeom>
        </p:spPr>
        <p:txBody>
          <a:bodyPr wrap="square">
            <a:spAutoFit/>
          </a:bodyPr>
          <a:lstStyle/>
          <a:p>
            <a:pPr marL="342900" indent="-342900" algn="just">
              <a:lnSpc>
                <a:spcPct val="150000"/>
              </a:lnSpc>
              <a:buFont typeface="Arial" panose="020B0604020202020204" pitchFamily="34" charset="0"/>
              <a:buChar char="•"/>
            </a:pPr>
            <a:endParaRPr lang="en-GB" sz="2000" dirty="0">
              <a:solidFill>
                <a:srgbClr val="000000"/>
              </a:solidFill>
            </a:endParaRPr>
          </a:p>
          <a:p>
            <a:pPr marL="342900" indent="-342900" algn="just">
              <a:lnSpc>
                <a:spcPct val="150000"/>
              </a:lnSpc>
              <a:buFont typeface="Arial" panose="020B0604020202020204" pitchFamily="34" charset="0"/>
              <a:buChar char="•"/>
            </a:pPr>
            <a:endParaRPr lang="en-GB" sz="2000" dirty="0">
              <a:solidFill>
                <a:srgbClr val="000000"/>
              </a:solidFill>
            </a:endParaRPr>
          </a:p>
          <a:p>
            <a:pPr marL="342900" indent="-342900" algn="just">
              <a:lnSpc>
                <a:spcPct val="150000"/>
              </a:lnSpc>
              <a:buFont typeface="Arial" panose="020B0604020202020204" pitchFamily="34" charset="0"/>
              <a:buChar char="•"/>
            </a:pPr>
            <a:endParaRPr lang="en-GB" sz="2000" dirty="0">
              <a:solidFill>
                <a:srgbClr val="000000"/>
              </a:solidFill>
            </a:endParaRPr>
          </a:p>
          <a:p>
            <a:pPr marL="342900" indent="-342900" algn="just">
              <a:lnSpc>
                <a:spcPct val="150000"/>
              </a:lnSpc>
              <a:buFont typeface="Arial" panose="020B0604020202020204" pitchFamily="34" charset="0"/>
              <a:buChar char="•"/>
            </a:pPr>
            <a:endParaRPr lang="en-GB" sz="2000" dirty="0">
              <a:solidFill>
                <a:srgbClr val="000000"/>
              </a:solidFill>
            </a:endParaRPr>
          </a:p>
          <a:p>
            <a:pPr marL="342900" indent="-342900" algn="just">
              <a:lnSpc>
                <a:spcPct val="150000"/>
              </a:lnSpc>
              <a:buFont typeface="Arial" panose="020B0604020202020204" pitchFamily="34" charset="0"/>
              <a:buChar char="•"/>
            </a:pPr>
            <a:endParaRPr lang="en-US" sz="2000" dirty="0">
              <a:solidFill>
                <a:srgbClr val="000000"/>
              </a:solidFill>
            </a:endParaRPr>
          </a:p>
        </p:txBody>
      </p:sp>
      <p:sp>
        <p:nvSpPr>
          <p:cNvPr id="3" name="Footer Placeholder 2"/>
          <p:cNvSpPr>
            <a:spLocks noGrp="1"/>
          </p:cNvSpPr>
          <p:nvPr>
            <p:ph type="ftr" sz="quarter" idx="11"/>
          </p:nvPr>
        </p:nvSpPr>
        <p:spPr/>
        <p:txBody>
          <a:bodyPr/>
          <a:lstStyle/>
          <a:p>
            <a:r>
              <a:rPr lang="en-US" dirty="0"/>
              <a:t>CSE3513 NoSQL Data Management</a:t>
            </a:r>
          </a:p>
        </p:txBody>
      </p:sp>
      <p:sp>
        <p:nvSpPr>
          <p:cNvPr id="4" name="Slide Number Placeholder 3"/>
          <p:cNvSpPr>
            <a:spLocks noGrp="1"/>
          </p:cNvSpPr>
          <p:nvPr>
            <p:ph type="sldNum" sz="quarter" idx="12"/>
          </p:nvPr>
        </p:nvSpPr>
        <p:spPr/>
        <p:txBody>
          <a:bodyPr/>
          <a:lstStyle/>
          <a:p>
            <a:fld id="{B6F15528-21DE-4FAA-801E-634DDDAF4B2B}" type="slidenum">
              <a:rPr lang="en-US" smtClean="0"/>
              <a:pPr/>
              <a:t>18</a:t>
            </a:fld>
            <a:endParaRPr lang="en-US"/>
          </a:p>
        </p:txBody>
      </p:sp>
      <p:sp>
        <p:nvSpPr>
          <p:cNvPr id="5" name="TextBox 4"/>
          <p:cNvSpPr txBox="1"/>
          <p:nvPr/>
        </p:nvSpPr>
        <p:spPr>
          <a:xfrm>
            <a:off x="203578" y="373120"/>
            <a:ext cx="8483222" cy="461665"/>
          </a:xfrm>
          <a:prstGeom prst="rect">
            <a:avLst/>
          </a:prstGeom>
          <a:noFill/>
        </p:spPr>
        <p:txBody>
          <a:bodyPr wrap="square" rtlCol="0">
            <a:spAutoFit/>
          </a:bodyPr>
          <a:lstStyle/>
          <a:p>
            <a:r>
              <a:rPr lang="en-GB" sz="2400" b="1" dirty="0">
                <a:solidFill>
                  <a:srgbClr val="121214"/>
                </a:solidFill>
              </a:rPr>
              <a:t>Disadvantages of NoSQL</a:t>
            </a:r>
            <a:endParaRPr lang="en-IN" sz="2400" b="1" dirty="0"/>
          </a:p>
        </p:txBody>
      </p:sp>
      <p:sp>
        <p:nvSpPr>
          <p:cNvPr id="8" name="Rectangle 7"/>
          <p:cNvSpPr/>
          <p:nvPr/>
        </p:nvSpPr>
        <p:spPr>
          <a:xfrm>
            <a:off x="203578" y="1066800"/>
            <a:ext cx="8864221" cy="4708981"/>
          </a:xfrm>
          <a:prstGeom prst="rect">
            <a:avLst/>
          </a:prstGeom>
        </p:spPr>
        <p:txBody>
          <a:bodyPr wrap="square">
            <a:spAutoFit/>
          </a:bodyPr>
          <a:lstStyle/>
          <a:p>
            <a:pPr marL="342900" indent="-342900" algn="just">
              <a:lnSpc>
                <a:spcPct val="150000"/>
              </a:lnSpc>
              <a:buFont typeface="Arial" panose="020B0604020202020204" pitchFamily="34" charset="0"/>
              <a:buChar char="•"/>
            </a:pPr>
            <a:r>
              <a:rPr lang="en-GB" sz="2000" dirty="0"/>
              <a:t>No standardization rules</a:t>
            </a:r>
          </a:p>
          <a:p>
            <a:pPr marL="342900" indent="-342900" algn="just">
              <a:lnSpc>
                <a:spcPct val="150000"/>
              </a:lnSpc>
              <a:buFont typeface="Arial" panose="020B0604020202020204" pitchFamily="34" charset="0"/>
              <a:buChar char="•"/>
            </a:pPr>
            <a:r>
              <a:rPr lang="en-GB" sz="2000" b="1" dirty="0"/>
              <a:t>Limited query capabilities</a:t>
            </a:r>
          </a:p>
          <a:p>
            <a:pPr marL="342900" indent="-342900" algn="just">
              <a:lnSpc>
                <a:spcPct val="150000"/>
              </a:lnSpc>
              <a:buFont typeface="Arial" panose="020B0604020202020204" pitchFamily="34" charset="0"/>
              <a:buChar char="•"/>
            </a:pPr>
            <a:r>
              <a:rPr lang="en-GB" sz="2000" dirty="0"/>
              <a:t>RDBMS databases and tools are comparatively mature</a:t>
            </a:r>
          </a:p>
          <a:p>
            <a:pPr marL="342900" indent="-342900" algn="just">
              <a:lnSpc>
                <a:spcPct val="150000"/>
              </a:lnSpc>
              <a:buFont typeface="Arial" panose="020B0604020202020204" pitchFamily="34" charset="0"/>
              <a:buChar char="•"/>
            </a:pPr>
            <a:r>
              <a:rPr lang="en-GB" sz="2000" dirty="0"/>
              <a:t>It does not offer any traditional database capabilities, like consistency when multiple transactions are performed simultaneously.</a:t>
            </a:r>
          </a:p>
          <a:p>
            <a:pPr marL="342900" indent="-342900" algn="just">
              <a:lnSpc>
                <a:spcPct val="150000"/>
              </a:lnSpc>
              <a:buFont typeface="Arial" panose="020B0604020202020204" pitchFamily="34" charset="0"/>
              <a:buChar char="•"/>
            </a:pPr>
            <a:r>
              <a:rPr lang="en-GB" sz="2000" dirty="0"/>
              <a:t>When the volume of data increases it is difficult to maintain unique values as keys become difficult</a:t>
            </a:r>
          </a:p>
          <a:p>
            <a:pPr marL="342900" indent="-342900" algn="just">
              <a:lnSpc>
                <a:spcPct val="150000"/>
              </a:lnSpc>
              <a:buFont typeface="Arial" panose="020B0604020202020204" pitchFamily="34" charset="0"/>
              <a:buChar char="•"/>
            </a:pPr>
            <a:r>
              <a:rPr lang="en-GB" sz="2000" b="1" dirty="0"/>
              <a:t>Doesn’t work as well with relational data</a:t>
            </a:r>
          </a:p>
          <a:p>
            <a:pPr marL="342900" indent="-342900" algn="just">
              <a:lnSpc>
                <a:spcPct val="150000"/>
              </a:lnSpc>
              <a:buFont typeface="Arial" panose="020B0604020202020204" pitchFamily="34" charset="0"/>
              <a:buChar char="•"/>
            </a:pPr>
            <a:r>
              <a:rPr lang="en-GB" sz="2000" dirty="0"/>
              <a:t>The learning curve is stiff for new developers</a:t>
            </a:r>
          </a:p>
          <a:p>
            <a:pPr marL="342900" indent="-342900" algn="just">
              <a:lnSpc>
                <a:spcPct val="150000"/>
              </a:lnSpc>
              <a:buFont typeface="Arial" panose="020B0604020202020204" pitchFamily="34" charset="0"/>
              <a:buChar char="•"/>
            </a:pPr>
            <a:r>
              <a:rPr lang="en-GB" sz="2000" dirty="0"/>
              <a:t>Open source options so not so popular for enterprises.</a:t>
            </a:r>
            <a:endParaRPr lang="en-US" sz="2000" dirty="0"/>
          </a:p>
        </p:txBody>
      </p:sp>
    </p:spTree>
    <p:extLst>
      <p:ext uri="{BB962C8B-B14F-4D97-AF65-F5344CB8AC3E}">
        <p14:creationId xmlns:p14="http://schemas.microsoft.com/office/powerpoint/2010/main" val="429354852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0958" y="1190262"/>
            <a:ext cx="8584442" cy="2400657"/>
          </a:xfrm>
          <a:prstGeom prst="rect">
            <a:avLst/>
          </a:prstGeom>
        </p:spPr>
        <p:txBody>
          <a:bodyPr wrap="square">
            <a:spAutoFit/>
          </a:bodyPr>
          <a:lstStyle/>
          <a:p>
            <a:pPr marL="342900" indent="-342900" algn="just">
              <a:lnSpc>
                <a:spcPct val="150000"/>
              </a:lnSpc>
              <a:buFont typeface="Arial" panose="020B0604020202020204" pitchFamily="34" charset="0"/>
              <a:buChar char="•"/>
            </a:pPr>
            <a:endParaRPr lang="en-GB" sz="2000" dirty="0">
              <a:solidFill>
                <a:srgbClr val="000000"/>
              </a:solidFill>
            </a:endParaRPr>
          </a:p>
          <a:p>
            <a:pPr marL="342900" indent="-342900" algn="just">
              <a:lnSpc>
                <a:spcPct val="150000"/>
              </a:lnSpc>
              <a:buFont typeface="Arial" panose="020B0604020202020204" pitchFamily="34" charset="0"/>
              <a:buChar char="•"/>
            </a:pPr>
            <a:endParaRPr lang="en-GB" sz="2000" dirty="0">
              <a:solidFill>
                <a:srgbClr val="000000"/>
              </a:solidFill>
            </a:endParaRPr>
          </a:p>
          <a:p>
            <a:pPr marL="342900" indent="-342900" algn="just">
              <a:lnSpc>
                <a:spcPct val="150000"/>
              </a:lnSpc>
              <a:buFont typeface="Arial" panose="020B0604020202020204" pitchFamily="34" charset="0"/>
              <a:buChar char="•"/>
            </a:pPr>
            <a:endParaRPr lang="en-GB" sz="2000" dirty="0">
              <a:solidFill>
                <a:srgbClr val="000000"/>
              </a:solidFill>
            </a:endParaRPr>
          </a:p>
          <a:p>
            <a:pPr marL="342900" indent="-342900" algn="just">
              <a:lnSpc>
                <a:spcPct val="150000"/>
              </a:lnSpc>
              <a:buFont typeface="Arial" panose="020B0604020202020204" pitchFamily="34" charset="0"/>
              <a:buChar char="•"/>
            </a:pPr>
            <a:endParaRPr lang="en-GB" sz="2000" dirty="0">
              <a:solidFill>
                <a:srgbClr val="000000"/>
              </a:solidFill>
            </a:endParaRPr>
          </a:p>
          <a:p>
            <a:pPr marL="342900" indent="-342900" algn="just">
              <a:lnSpc>
                <a:spcPct val="150000"/>
              </a:lnSpc>
              <a:buFont typeface="Arial" panose="020B0604020202020204" pitchFamily="34" charset="0"/>
              <a:buChar char="•"/>
            </a:pPr>
            <a:endParaRPr lang="en-US" sz="2000" dirty="0">
              <a:solidFill>
                <a:srgbClr val="000000"/>
              </a:solidFill>
            </a:endParaRPr>
          </a:p>
        </p:txBody>
      </p:sp>
      <p:sp>
        <p:nvSpPr>
          <p:cNvPr id="3" name="Footer Placeholder 2"/>
          <p:cNvSpPr>
            <a:spLocks noGrp="1"/>
          </p:cNvSpPr>
          <p:nvPr>
            <p:ph type="ftr" sz="quarter" idx="11"/>
          </p:nvPr>
        </p:nvSpPr>
        <p:spPr/>
        <p:txBody>
          <a:bodyPr/>
          <a:lstStyle/>
          <a:p>
            <a:r>
              <a:rPr lang="en-US" dirty="0"/>
              <a:t>CSE3513 NoSQL Data Management</a:t>
            </a:r>
          </a:p>
        </p:txBody>
      </p:sp>
      <p:sp>
        <p:nvSpPr>
          <p:cNvPr id="4" name="Slide Number Placeholder 3"/>
          <p:cNvSpPr>
            <a:spLocks noGrp="1"/>
          </p:cNvSpPr>
          <p:nvPr>
            <p:ph type="sldNum" sz="quarter" idx="12"/>
          </p:nvPr>
        </p:nvSpPr>
        <p:spPr/>
        <p:txBody>
          <a:bodyPr/>
          <a:lstStyle/>
          <a:p>
            <a:fld id="{B6F15528-21DE-4FAA-801E-634DDDAF4B2B}" type="slidenum">
              <a:rPr lang="en-US" smtClean="0"/>
              <a:pPr/>
              <a:t>19</a:t>
            </a:fld>
            <a:endParaRPr lang="en-US"/>
          </a:p>
        </p:txBody>
      </p:sp>
      <p:sp>
        <p:nvSpPr>
          <p:cNvPr id="5" name="TextBox 4"/>
          <p:cNvSpPr txBox="1"/>
          <p:nvPr/>
        </p:nvSpPr>
        <p:spPr>
          <a:xfrm>
            <a:off x="203578" y="373120"/>
            <a:ext cx="8483222" cy="461665"/>
          </a:xfrm>
          <a:prstGeom prst="rect">
            <a:avLst/>
          </a:prstGeom>
          <a:noFill/>
        </p:spPr>
        <p:txBody>
          <a:bodyPr wrap="square" rtlCol="0">
            <a:spAutoFit/>
          </a:bodyPr>
          <a:lstStyle/>
          <a:p>
            <a:r>
              <a:rPr lang="en-GB" sz="2400" b="1" dirty="0">
                <a:solidFill>
                  <a:srgbClr val="121214"/>
                </a:solidFill>
              </a:rPr>
              <a:t>Summary of NoSQL</a:t>
            </a:r>
            <a:endParaRPr lang="en-IN" sz="2400" b="1" dirty="0"/>
          </a:p>
        </p:txBody>
      </p:sp>
      <p:sp>
        <p:nvSpPr>
          <p:cNvPr id="8" name="Rectangle 7"/>
          <p:cNvSpPr/>
          <p:nvPr/>
        </p:nvSpPr>
        <p:spPr>
          <a:xfrm>
            <a:off x="203578" y="1066800"/>
            <a:ext cx="8864221" cy="4708981"/>
          </a:xfrm>
          <a:prstGeom prst="rect">
            <a:avLst/>
          </a:prstGeom>
        </p:spPr>
        <p:txBody>
          <a:bodyPr wrap="square">
            <a:spAutoFit/>
          </a:bodyPr>
          <a:lstStyle/>
          <a:p>
            <a:pPr marL="342900" indent="-342900" algn="just">
              <a:lnSpc>
                <a:spcPct val="150000"/>
              </a:lnSpc>
              <a:buFont typeface="Arial" panose="020B0604020202020204" pitchFamily="34" charset="0"/>
              <a:buChar char="•"/>
            </a:pPr>
            <a:r>
              <a:rPr lang="en-GB" sz="2000" dirty="0"/>
              <a:t>NoSQL is a non-relational DMS, that does </a:t>
            </a:r>
            <a:r>
              <a:rPr lang="en-GB" sz="2000" b="1" dirty="0"/>
              <a:t>not require a fixed schema</a:t>
            </a:r>
            <a:r>
              <a:rPr lang="en-GB" sz="2000" dirty="0"/>
              <a:t>, avoids joins, and is easy to scale</a:t>
            </a:r>
          </a:p>
          <a:p>
            <a:pPr marL="342900" indent="-342900" algn="just">
              <a:lnSpc>
                <a:spcPct val="150000"/>
              </a:lnSpc>
              <a:buFont typeface="Arial" panose="020B0604020202020204" pitchFamily="34" charset="0"/>
              <a:buChar char="•"/>
            </a:pPr>
            <a:r>
              <a:rPr lang="en-GB" sz="2000" dirty="0"/>
              <a:t>The concept of NoSQL databases became popular with Internet giants like </a:t>
            </a:r>
            <a:r>
              <a:rPr lang="en-GB" sz="2000" b="1" dirty="0"/>
              <a:t>Google, Facebook, Amazon, etc</a:t>
            </a:r>
            <a:r>
              <a:rPr lang="en-GB" sz="2000" dirty="0"/>
              <a:t>. who deal with huge volumes of data</a:t>
            </a:r>
          </a:p>
          <a:p>
            <a:pPr marL="342900" indent="-342900" algn="just">
              <a:lnSpc>
                <a:spcPct val="150000"/>
              </a:lnSpc>
              <a:buFont typeface="Arial" panose="020B0604020202020204" pitchFamily="34" charset="0"/>
              <a:buChar char="•"/>
            </a:pPr>
            <a:r>
              <a:rPr lang="en-GB" sz="2000" dirty="0"/>
              <a:t>In the year </a:t>
            </a:r>
            <a:r>
              <a:rPr lang="en-GB" sz="2000" b="1" dirty="0"/>
              <a:t>1998- Carlo </a:t>
            </a:r>
            <a:r>
              <a:rPr lang="en-GB" sz="2000" b="1" dirty="0" err="1"/>
              <a:t>Strozzi</a:t>
            </a:r>
            <a:r>
              <a:rPr lang="en-GB" sz="2000" dirty="0"/>
              <a:t> use the term NoSQL for his lightweight, open-source relational database</a:t>
            </a:r>
          </a:p>
          <a:p>
            <a:pPr marL="342900" indent="-342900" algn="just">
              <a:lnSpc>
                <a:spcPct val="150000"/>
              </a:lnSpc>
              <a:buFont typeface="Arial" panose="020B0604020202020204" pitchFamily="34" charset="0"/>
              <a:buChar char="•"/>
            </a:pPr>
            <a:r>
              <a:rPr lang="en-GB" sz="2000" dirty="0"/>
              <a:t>NoSQL databases never follow the relational model it is either schema-free or has relaxed schemas</a:t>
            </a:r>
          </a:p>
          <a:p>
            <a:pPr marL="342900" indent="-342900" algn="just">
              <a:lnSpc>
                <a:spcPct val="150000"/>
              </a:lnSpc>
              <a:buFont typeface="Arial" panose="020B0604020202020204" pitchFamily="34" charset="0"/>
              <a:buChar char="•"/>
            </a:pPr>
            <a:r>
              <a:rPr lang="en-GB" sz="2000" dirty="0"/>
              <a:t>Four types of NoSQL Database are 1). Key-value Pair Based 2). Column-oriented Graph 3). Graphs based 4). Document-oriented</a:t>
            </a:r>
            <a:endParaRPr lang="en-US" sz="2000" dirty="0"/>
          </a:p>
        </p:txBody>
      </p:sp>
    </p:spTree>
    <p:extLst>
      <p:ext uri="{BB962C8B-B14F-4D97-AF65-F5344CB8AC3E}">
        <p14:creationId xmlns:p14="http://schemas.microsoft.com/office/powerpoint/2010/main" val="242907812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Module </a:t>
            </a:r>
            <a:r>
              <a:rPr lang="en-GB" dirty="0"/>
              <a:t>1 : </a:t>
            </a:r>
            <a:r>
              <a:rPr lang="en-IN" dirty="0" smtClean="0"/>
              <a:t>Introduction to NoSQL and Aggregate-Oriented Data Models</a:t>
            </a:r>
            <a:endParaRPr lang="en-IN" dirty="0"/>
          </a:p>
        </p:txBody>
      </p:sp>
      <p:sp>
        <p:nvSpPr>
          <p:cNvPr id="3" name="Content Placeholder 2"/>
          <p:cNvSpPr>
            <a:spLocks noGrp="1"/>
          </p:cNvSpPr>
          <p:nvPr>
            <p:ph idx="1"/>
          </p:nvPr>
        </p:nvSpPr>
        <p:spPr>
          <a:xfrm>
            <a:off x="457200" y="1110762"/>
            <a:ext cx="8229600" cy="4909038"/>
          </a:xfrm>
        </p:spPr>
        <p:txBody>
          <a:bodyPr/>
          <a:lstStyle/>
          <a:p>
            <a:r>
              <a:rPr lang="en-US" sz="1600" b="1" dirty="0"/>
              <a:t>Introduction to NoSQL and Aggregate-Oriented Data Models</a:t>
            </a:r>
            <a:r>
              <a:rPr lang="en-US" sz="1600" dirty="0"/>
              <a:t/>
            </a:r>
            <a:br>
              <a:rPr lang="en-US" sz="1600" dirty="0"/>
            </a:br>
            <a:r>
              <a:rPr lang="en-IN" sz="1600" dirty="0"/>
              <a:t>Why NoSQL? The Value of Relational Databases, Getting at Persistent Data, Concurrency, Integration, A (Mostly) Standard Model, Impedance Mismatch, Application and Integration Databases, Attack of the Clusters, The Emergence of NoSQL, Aggregate Data Models; Aggregates, Example of Relations and Aggregates, Consequences of Aggregate Orientation, Key-Value and Document Data Models, Column-Family Stores, Summarizing </a:t>
            </a:r>
            <a:r>
              <a:rPr lang="en-IN" sz="1600" dirty="0" err="1"/>
              <a:t>AggregateOriented</a:t>
            </a:r>
            <a:r>
              <a:rPr lang="en-IN" sz="1600" dirty="0"/>
              <a:t> Databases. More Details on Data Models; Relationships, Graph Databases, Schema less Databases, Materialized Views, Modelling for Data Access. </a:t>
            </a:r>
          </a:p>
          <a:p>
            <a:pPr marL="3657600" lvl="8" indent="0" algn="just">
              <a:lnSpc>
                <a:spcPct val="250000"/>
              </a:lnSpc>
              <a:buNone/>
            </a:pPr>
            <a:r>
              <a:rPr lang="en-IN" sz="1800" dirty="0"/>
              <a:t>	</a:t>
            </a:r>
            <a:r>
              <a:rPr lang="en-IN" sz="1800"/>
              <a:t>	</a:t>
            </a:r>
            <a:endParaRPr lang="en-IN" sz="1800" dirty="0"/>
          </a:p>
        </p:txBody>
      </p:sp>
      <p:sp>
        <p:nvSpPr>
          <p:cNvPr id="4" name="Footer Placeholder 3"/>
          <p:cNvSpPr>
            <a:spLocks noGrp="1"/>
          </p:cNvSpPr>
          <p:nvPr>
            <p:ph type="ftr" sz="quarter" idx="11"/>
          </p:nvPr>
        </p:nvSpPr>
        <p:spPr/>
        <p:txBody>
          <a:bodyPr/>
          <a:lstStyle/>
          <a:p>
            <a:r>
              <a:rPr lang="en-US" dirty="0" smtClean="0"/>
              <a:t>CSE3513 </a:t>
            </a:r>
            <a:r>
              <a:rPr lang="en-US" dirty="0"/>
              <a:t>NoSQL </a:t>
            </a:r>
            <a:r>
              <a:rPr lang="en-US" dirty="0" smtClean="0"/>
              <a:t>Data Management</a:t>
            </a:r>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2</a:t>
            </a:fld>
            <a:endParaRPr lang="en-US"/>
          </a:p>
        </p:txBody>
      </p:sp>
    </p:spTree>
    <p:extLst>
      <p:ext uri="{BB962C8B-B14F-4D97-AF65-F5344CB8AC3E}">
        <p14:creationId xmlns:p14="http://schemas.microsoft.com/office/powerpoint/2010/main" val="209726497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0958" y="1190262"/>
            <a:ext cx="8584442" cy="2400657"/>
          </a:xfrm>
          <a:prstGeom prst="rect">
            <a:avLst/>
          </a:prstGeom>
        </p:spPr>
        <p:txBody>
          <a:bodyPr wrap="square">
            <a:spAutoFit/>
          </a:bodyPr>
          <a:lstStyle/>
          <a:p>
            <a:pPr marL="342900" indent="-342900" algn="just">
              <a:lnSpc>
                <a:spcPct val="150000"/>
              </a:lnSpc>
              <a:buFont typeface="Arial" panose="020B0604020202020204" pitchFamily="34" charset="0"/>
              <a:buChar char="•"/>
            </a:pPr>
            <a:endParaRPr lang="en-GB" sz="2000" dirty="0">
              <a:solidFill>
                <a:srgbClr val="000000"/>
              </a:solidFill>
            </a:endParaRPr>
          </a:p>
          <a:p>
            <a:pPr marL="342900" indent="-342900" algn="just">
              <a:lnSpc>
                <a:spcPct val="150000"/>
              </a:lnSpc>
              <a:buFont typeface="Arial" panose="020B0604020202020204" pitchFamily="34" charset="0"/>
              <a:buChar char="•"/>
            </a:pPr>
            <a:endParaRPr lang="en-GB" sz="2000" dirty="0">
              <a:solidFill>
                <a:srgbClr val="000000"/>
              </a:solidFill>
            </a:endParaRPr>
          </a:p>
          <a:p>
            <a:pPr marL="342900" indent="-342900" algn="just">
              <a:lnSpc>
                <a:spcPct val="150000"/>
              </a:lnSpc>
              <a:buFont typeface="Arial" panose="020B0604020202020204" pitchFamily="34" charset="0"/>
              <a:buChar char="•"/>
            </a:pPr>
            <a:endParaRPr lang="en-GB" sz="2000" dirty="0">
              <a:solidFill>
                <a:srgbClr val="000000"/>
              </a:solidFill>
            </a:endParaRPr>
          </a:p>
          <a:p>
            <a:pPr marL="342900" indent="-342900" algn="just">
              <a:lnSpc>
                <a:spcPct val="150000"/>
              </a:lnSpc>
              <a:buFont typeface="Arial" panose="020B0604020202020204" pitchFamily="34" charset="0"/>
              <a:buChar char="•"/>
            </a:pPr>
            <a:endParaRPr lang="en-GB" sz="2000" dirty="0">
              <a:solidFill>
                <a:srgbClr val="000000"/>
              </a:solidFill>
            </a:endParaRPr>
          </a:p>
          <a:p>
            <a:pPr marL="342900" indent="-342900" algn="just">
              <a:lnSpc>
                <a:spcPct val="150000"/>
              </a:lnSpc>
              <a:buFont typeface="Arial" panose="020B0604020202020204" pitchFamily="34" charset="0"/>
              <a:buChar char="•"/>
            </a:pPr>
            <a:endParaRPr lang="en-US" sz="2000" dirty="0">
              <a:solidFill>
                <a:srgbClr val="000000"/>
              </a:solidFill>
            </a:endParaRPr>
          </a:p>
        </p:txBody>
      </p:sp>
      <p:sp>
        <p:nvSpPr>
          <p:cNvPr id="3" name="Footer Placeholder 2"/>
          <p:cNvSpPr>
            <a:spLocks noGrp="1"/>
          </p:cNvSpPr>
          <p:nvPr>
            <p:ph type="ftr" sz="quarter" idx="11"/>
          </p:nvPr>
        </p:nvSpPr>
        <p:spPr/>
        <p:txBody>
          <a:bodyPr/>
          <a:lstStyle/>
          <a:p>
            <a:r>
              <a:rPr lang="en-US" dirty="0"/>
              <a:t>CSE3513 NoSQL Data Management</a:t>
            </a:r>
          </a:p>
        </p:txBody>
      </p:sp>
      <p:sp>
        <p:nvSpPr>
          <p:cNvPr id="4" name="Slide Number Placeholder 3"/>
          <p:cNvSpPr>
            <a:spLocks noGrp="1"/>
          </p:cNvSpPr>
          <p:nvPr>
            <p:ph type="sldNum" sz="quarter" idx="12"/>
          </p:nvPr>
        </p:nvSpPr>
        <p:spPr/>
        <p:txBody>
          <a:bodyPr/>
          <a:lstStyle/>
          <a:p>
            <a:fld id="{B6F15528-21DE-4FAA-801E-634DDDAF4B2B}" type="slidenum">
              <a:rPr lang="en-US" smtClean="0"/>
              <a:pPr/>
              <a:t>20</a:t>
            </a:fld>
            <a:endParaRPr lang="en-US"/>
          </a:p>
        </p:txBody>
      </p:sp>
      <p:sp>
        <p:nvSpPr>
          <p:cNvPr id="5" name="TextBox 4"/>
          <p:cNvSpPr txBox="1"/>
          <p:nvPr/>
        </p:nvSpPr>
        <p:spPr>
          <a:xfrm>
            <a:off x="203578" y="373120"/>
            <a:ext cx="8483222" cy="461665"/>
          </a:xfrm>
          <a:prstGeom prst="rect">
            <a:avLst/>
          </a:prstGeom>
          <a:noFill/>
        </p:spPr>
        <p:txBody>
          <a:bodyPr wrap="square" rtlCol="0">
            <a:spAutoFit/>
          </a:bodyPr>
          <a:lstStyle/>
          <a:p>
            <a:r>
              <a:rPr lang="en-GB" sz="2400" b="1" dirty="0">
                <a:solidFill>
                  <a:srgbClr val="121214"/>
                </a:solidFill>
              </a:rPr>
              <a:t>Summary of NoSQL</a:t>
            </a:r>
            <a:endParaRPr lang="en-IN" sz="2400" b="1" dirty="0"/>
          </a:p>
        </p:txBody>
      </p:sp>
      <p:sp>
        <p:nvSpPr>
          <p:cNvPr id="8" name="Rectangle 7"/>
          <p:cNvSpPr/>
          <p:nvPr/>
        </p:nvSpPr>
        <p:spPr>
          <a:xfrm>
            <a:off x="203578" y="1066800"/>
            <a:ext cx="8864221" cy="3785652"/>
          </a:xfrm>
          <a:prstGeom prst="rect">
            <a:avLst/>
          </a:prstGeom>
        </p:spPr>
        <p:txBody>
          <a:bodyPr wrap="square">
            <a:spAutoFit/>
          </a:bodyPr>
          <a:lstStyle/>
          <a:p>
            <a:pPr marL="342900" indent="-342900" algn="just">
              <a:lnSpc>
                <a:spcPct val="150000"/>
              </a:lnSpc>
              <a:buFont typeface="Arial" panose="020B0604020202020204" pitchFamily="34" charset="0"/>
              <a:buChar char="•"/>
            </a:pPr>
            <a:r>
              <a:rPr lang="en-GB" sz="2000" dirty="0"/>
              <a:t>NoSQL can handle structured, semi-structured, and unstructured data with equal effect</a:t>
            </a:r>
          </a:p>
          <a:p>
            <a:pPr marL="342900" indent="-342900" algn="just">
              <a:lnSpc>
                <a:spcPct val="150000"/>
              </a:lnSpc>
              <a:buFont typeface="Arial" panose="020B0604020202020204" pitchFamily="34" charset="0"/>
              <a:buChar char="•"/>
            </a:pPr>
            <a:r>
              <a:rPr lang="en-GB" sz="2000" b="1" dirty="0"/>
              <a:t>CAP theorem consists of three words Consistency, Availability, and Partition Tolerance</a:t>
            </a:r>
          </a:p>
          <a:p>
            <a:pPr marL="342900" indent="-342900" algn="just">
              <a:lnSpc>
                <a:spcPct val="150000"/>
              </a:lnSpc>
              <a:buFont typeface="Arial" panose="020B0604020202020204" pitchFamily="34" charset="0"/>
              <a:buChar char="•"/>
            </a:pPr>
            <a:r>
              <a:rPr lang="en-GB" sz="2000" dirty="0"/>
              <a:t>The BASE stands for </a:t>
            </a:r>
            <a:r>
              <a:rPr lang="en-GB" sz="2000" b="1" dirty="0"/>
              <a:t>Basically Available, Soft state, Eventual consistency</a:t>
            </a:r>
          </a:p>
          <a:p>
            <a:pPr marL="342900" indent="-342900" algn="just">
              <a:lnSpc>
                <a:spcPct val="150000"/>
              </a:lnSpc>
              <a:buFont typeface="Arial" panose="020B0604020202020204" pitchFamily="34" charset="0"/>
              <a:buChar char="•"/>
            </a:pPr>
            <a:r>
              <a:rPr lang="en-GB" sz="2000" dirty="0"/>
              <a:t>The term “eventual consistency” means to have copies of data on multiple machines to get high availability and scalability</a:t>
            </a:r>
          </a:p>
          <a:p>
            <a:pPr marL="342900" indent="-342900" algn="just">
              <a:lnSpc>
                <a:spcPct val="150000"/>
              </a:lnSpc>
              <a:buFont typeface="Arial" panose="020B0604020202020204" pitchFamily="34" charset="0"/>
              <a:buChar char="•"/>
            </a:pPr>
            <a:r>
              <a:rPr lang="en-GB" sz="2000" dirty="0"/>
              <a:t>NoSQL offer limited query capabilities</a:t>
            </a:r>
            <a:endParaRPr lang="en-US" sz="2000" dirty="0"/>
          </a:p>
        </p:txBody>
      </p:sp>
    </p:spTree>
    <p:extLst>
      <p:ext uri="{BB962C8B-B14F-4D97-AF65-F5344CB8AC3E}">
        <p14:creationId xmlns:p14="http://schemas.microsoft.com/office/powerpoint/2010/main" val="41452291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8600" y="1066800"/>
            <a:ext cx="8763000" cy="2631490"/>
          </a:xfrm>
          <a:prstGeom prst="rect">
            <a:avLst/>
          </a:prstGeom>
          <a:noFill/>
        </p:spPr>
        <p:txBody>
          <a:bodyPr wrap="square" rtlCol="0">
            <a:spAutoFit/>
          </a:bodyPr>
          <a:lstStyle/>
          <a:p>
            <a:pPr algn="just">
              <a:lnSpc>
                <a:spcPct val="150000"/>
              </a:lnSpc>
            </a:pPr>
            <a:r>
              <a:rPr lang="en-US" sz="2200" b="1" dirty="0" smtClean="0"/>
              <a:t>Types </a:t>
            </a:r>
            <a:r>
              <a:rPr lang="en-US" sz="2200" b="1" dirty="0"/>
              <a:t>of NoSQL Databases:</a:t>
            </a:r>
          </a:p>
          <a:p>
            <a:pPr marL="342900" indent="-342900" algn="just">
              <a:lnSpc>
                <a:spcPct val="150000"/>
              </a:lnSpc>
              <a:buFont typeface="Arial" panose="020B0604020202020204" pitchFamily="34" charset="0"/>
              <a:buChar char="•"/>
            </a:pPr>
            <a:r>
              <a:rPr lang="en-GB" sz="2200" dirty="0"/>
              <a:t>Key Valued Storage</a:t>
            </a:r>
          </a:p>
          <a:p>
            <a:pPr marL="342900" indent="-342900" algn="just">
              <a:lnSpc>
                <a:spcPct val="150000"/>
              </a:lnSpc>
              <a:buFont typeface="Arial" panose="020B0604020202020204" pitchFamily="34" charset="0"/>
              <a:buChar char="•"/>
            </a:pPr>
            <a:r>
              <a:rPr lang="en-GB" sz="2200" dirty="0"/>
              <a:t>Document Storage</a:t>
            </a:r>
          </a:p>
          <a:p>
            <a:pPr marL="342900" indent="-342900" algn="just">
              <a:lnSpc>
                <a:spcPct val="150000"/>
              </a:lnSpc>
              <a:buFont typeface="Arial" panose="020B0604020202020204" pitchFamily="34" charset="0"/>
              <a:buChar char="•"/>
            </a:pPr>
            <a:r>
              <a:rPr lang="en-GB" sz="2200" dirty="0"/>
              <a:t>Column Storage</a:t>
            </a:r>
          </a:p>
          <a:p>
            <a:pPr marL="342900" indent="-342900" algn="just">
              <a:lnSpc>
                <a:spcPct val="150000"/>
              </a:lnSpc>
              <a:buFont typeface="Arial" panose="020B0604020202020204" pitchFamily="34" charset="0"/>
              <a:buChar char="•"/>
            </a:pPr>
            <a:r>
              <a:rPr lang="en-GB" sz="2200" dirty="0"/>
              <a:t>Graph Storage</a:t>
            </a:r>
            <a:endParaRPr lang="en-US" sz="2200" dirty="0"/>
          </a:p>
        </p:txBody>
      </p:sp>
      <p:sp>
        <p:nvSpPr>
          <p:cNvPr id="3" name="Footer Placeholder 2"/>
          <p:cNvSpPr>
            <a:spLocks noGrp="1"/>
          </p:cNvSpPr>
          <p:nvPr>
            <p:ph type="ftr" sz="quarter" idx="11"/>
          </p:nvPr>
        </p:nvSpPr>
        <p:spPr/>
        <p:txBody>
          <a:bodyPr/>
          <a:lstStyle/>
          <a:p>
            <a:r>
              <a:rPr lang="en-US" dirty="0"/>
              <a:t>CSE3513 NoSQL Data Management</a:t>
            </a:r>
          </a:p>
        </p:txBody>
      </p:sp>
      <p:sp>
        <p:nvSpPr>
          <p:cNvPr id="4" name="Slide Number Placeholder 3"/>
          <p:cNvSpPr>
            <a:spLocks noGrp="1"/>
          </p:cNvSpPr>
          <p:nvPr>
            <p:ph type="sldNum" sz="quarter" idx="12"/>
          </p:nvPr>
        </p:nvSpPr>
        <p:spPr/>
        <p:txBody>
          <a:bodyPr/>
          <a:lstStyle/>
          <a:p>
            <a:fld id="{B6F15528-21DE-4FAA-801E-634DDDAF4B2B}" type="slidenum">
              <a:rPr lang="en-US" smtClean="0"/>
              <a:pPr/>
              <a:t>21</a:t>
            </a:fld>
            <a:endParaRPr lang="en-US"/>
          </a:p>
        </p:txBody>
      </p:sp>
      <p:sp>
        <p:nvSpPr>
          <p:cNvPr id="5" name="TextBox 4"/>
          <p:cNvSpPr txBox="1"/>
          <p:nvPr/>
        </p:nvSpPr>
        <p:spPr>
          <a:xfrm>
            <a:off x="1730991" y="360370"/>
            <a:ext cx="5889009" cy="523220"/>
          </a:xfrm>
          <a:prstGeom prst="rect">
            <a:avLst/>
          </a:prstGeom>
          <a:noFill/>
        </p:spPr>
        <p:txBody>
          <a:bodyPr wrap="square" rtlCol="0">
            <a:spAutoFit/>
          </a:bodyPr>
          <a:lstStyle/>
          <a:p>
            <a:pPr algn="ctr"/>
            <a:r>
              <a:rPr lang="en-US" sz="2800" dirty="0" smtClean="0"/>
              <a:t>Types</a:t>
            </a:r>
            <a:endParaRPr lang="en-IN" sz="2800"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24600" y="1396707"/>
            <a:ext cx="2197009" cy="1971675"/>
          </a:xfrm>
          <a:prstGeom prst="rect">
            <a:avLst/>
          </a:prstGeom>
        </p:spPr>
      </p:pic>
    </p:spTree>
    <p:extLst>
      <p:ext uri="{BB962C8B-B14F-4D97-AF65-F5344CB8AC3E}">
        <p14:creationId xmlns:p14="http://schemas.microsoft.com/office/powerpoint/2010/main" val="88476255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0958" y="1190262"/>
            <a:ext cx="8584442" cy="2400657"/>
          </a:xfrm>
          <a:prstGeom prst="rect">
            <a:avLst/>
          </a:prstGeom>
        </p:spPr>
        <p:txBody>
          <a:bodyPr wrap="square">
            <a:spAutoFit/>
          </a:bodyPr>
          <a:lstStyle/>
          <a:p>
            <a:pPr marL="342900" indent="-342900" algn="just">
              <a:lnSpc>
                <a:spcPct val="150000"/>
              </a:lnSpc>
              <a:buFont typeface="Arial" panose="020B0604020202020204" pitchFamily="34" charset="0"/>
              <a:buChar char="•"/>
            </a:pPr>
            <a:r>
              <a:rPr lang="en-GB" sz="2000" dirty="0">
                <a:solidFill>
                  <a:srgbClr val="000000"/>
                </a:solidFill>
              </a:rPr>
              <a:t>Data is stored in </a:t>
            </a:r>
            <a:r>
              <a:rPr lang="en-GB" sz="2000" b="1" dirty="0">
                <a:solidFill>
                  <a:srgbClr val="000000"/>
                </a:solidFill>
              </a:rPr>
              <a:t>key/value </a:t>
            </a:r>
            <a:r>
              <a:rPr lang="en-GB" sz="2000" dirty="0">
                <a:solidFill>
                  <a:srgbClr val="000000"/>
                </a:solidFill>
              </a:rPr>
              <a:t>pairs. It is designed in such a way to </a:t>
            </a:r>
            <a:r>
              <a:rPr lang="en-GB" sz="2000" b="1" dirty="0">
                <a:solidFill>
                  <a:srgbClr val="00B050"/>
                </a:solidFill>
              </a:rPr>
              <a:t>handle lots of data and heavy load</a:t>
            </a:r>
            <a:r>
              <a:rPr lang="en-GB" sz="2000" dirty="0">
                <a:solidFill>
                  <a:srgbClr val="000000"/>
                </a:solidFill>
              </a:rPr>
              <a:t>.</a:t>
            </a:r>
          </a:p>
          <a:p>
            <a:pPr marL="342900" indent="-342900" algn="just">
              <a:lnSpc>
                <a:spcPct val="150000"/>
              </a:lnSpc>
              <a:buFont typeface="Arial" panose="020B0604020202020204" pitchFamily="34" charset="0"/>
              <a:buChar char="•"/>
            </a:pPr>
            <a:r>
              <a:rPr lang="en-GB" sz="2000" dirty="0">
                <a:solidFill>
                  <a:srgbClr val="000000"/>
                </a:solidFill>
              </a:rPr>
              <a:t>Key-value pair storage databases store data as a hash table where each key is unique, and the value can be a </a:t>
            </a:r>
            <a:r>
              <a:rPr lang="en-GB" sz="2000" b="1" dirty="0">
                <a:solidFill>
                  <a:srgbClr val="000000"/>
                </a:solidFill>
              </a:rPr>
              <a:t>JSON, BLOB(Binary Large Objects), string, etc.</a:t>
            </a:r>
            <a:endParaRPr lang="en-US" sz="2000" b="1" dirty="0">
              <a:solidFill>
                <a:srgbClr val="000000"/>
              </a:solidFill>
            </a:endParaRPr>
          </a:p>
        </p:txBody>
      </p:sp>
      <p:sp>
        <p:nvSpPr>
          <p:cNvPr id="3" name="Footer Placeholder 2"/>
          <p:cNvSpPr>
            <a:spLocks noGrp="1"/>
          </p:cNvSpPr>
          <p:nvPr>
            <p:ph type="ftr" sz="quarter" idx="11"/>
          </p:nvPr>
        </p:nvSpPr>
        <p:spPr/>
        <p:txBody>
          <a:bodyPr/>
          <a:lstStyle/>
          <a:p>
            <a:r>
              <a:rPr lang="en-US" dirty="0"/>
              <a:t>CSE3513 NoSQL Data Management</a:t>
            </a:r>
          </a:p>
        </p:txBody>
      </p:sp>
      <p:sp>
        <p:nvSpPr>
          <p:cNvPr id="4" name="Slide Number Placeholder 3"/>
          <p:cNvSpPr>
            <a:spLocks noGrp="1"/>
          </p:cNvSpPr>
          <p:nvPr>
            <p:ph type="sldNum" sz="quarter" idx="12"/>
          </p:nvPr>
        </p:nvSpPr>
        <p:spPr/>
        <p:txBody>
          <a:bodyPr/>
          <a:lstStyle/>
          <a:p>
            <a:fld id="{B6F15528-21DE-4FAA-801E-634DDDAF4B2B}" type="slidenum">
              <a:rPr lang="en-US" smtClean="0"/>
              <a:pPr/>
              <a:t>22</a:t>
            </a:fld>
            <a:endParaRPr lang="en-US"/>
          </a:p>
        </p:txBody>
      </p:sp>
      <p:sp>
        <p:nvSpPr>
          <p:cNvPr id="5" name="TextBox 4"/>
          <p:cNvSpPr txBox="1"/>
          <p:nvPr/>
        </p:nvSpPr>
        <p:spPr>
          <a:xfrm>
            <a:off x="203579" y="373120"/>
            <a:ext cx="4419600" cy="461665"/>
          </a:xfrm>
          <a:prstGeom prst="rect">
            <a:avLst/>
          </a:prstGeom>
          <a:noFill/>
        </p:spPr>
        <p:txBody>
          <a:bodyPr wrap="square" rtlCol="0">
            <a:spAutoFit/>
          </a:bodyPr>
          <a:lstStyle/>
          <a:p>
            <a:r>
              <a:rPr lang="en-US" sz="2400" b="1" dirty="0">
                <a:solidFill>
                  <a:srgbClr val="121214"/>
                </a:solidFill>
              </a:rPr>
              <a:t>Key Value Pair Based</a:t>
            </a:r>
            <a:endParaRPr lang="en-IN" sz="2400" b="1" dirty="0"/>
          </a:p>
        </p:txBody>
      </p:sp>
      <p:pic>
        <p:nvPicPr>
          <p:cNvPr id="6" name="Picture 5"/>
          <p:cNvPicPr>
            <a:picLocks noChangeAspect="1"/>
          </p:cNvPicPr>
          <p:nvPr/>
        </p:nvPicPr>
        <p:blipFill rotWithShape="1">
          <a:blip r:embed="rId2"/>
          <a:srcRect l="16618" t="34375" r="47072" b="23959"/>
          <a:stretch/>
        </p:blipFill>
        <p:spPr>
          <a:xfrm>
            <a:off x="4495800" y="3469479"/>
            <a:ext cx="3861180" cy="2240843"/>
          </a:xfrm>
          <a:prstGeom prst="rect">
            <a:avLst/>
          </a:prstGeom>
        </p:spPr>
      </p:pic>
      <p:pic>
        <p:nvPicPr>
          <p:cNvPr id="1026" name="Picture 2" descr="https://www.guru99.com/images/1/101818_0537_NoSQLTutori5.png"/>
          <p:cNvPicPr>
            <a:picLocks noChangeAspect="1" noChangeArrowheads="1"/>
          </p:cNvPicPr>
          <p:nvPr/>
        </p:nvPicPr>
        <p:blipFill rotWithShape="1">
          <a:blip r:embed="rId3">
            <a:extLst>
              <a:ext uri="{28A0092B-C50C-407E-A947-70E740481C1C}">
                <a14:useLocalDpi xmlns:a14="http://schemas.microsoft.com/office/drawing/2010/main" val="0"/>
              </a:ext>
            </a:extLst>
          </a:blip>
          <a:srcRect r="77074"/>
          <a:stretch/>
        </p:blipFill>
        <p:spPr bwMode="auto">
          <a:xfrm>
            <a:off x="1447800" y="3590919"/>
            <a:ext cx="2112575" cy="20662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011265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0958" y="1190262"/>
            <a:ext cx="8584442" cy="4708981"/>
          </a:xfrm>
          <a:prstGeom prst="rect">
            <a:avLst/>
          </a:prstGeom>
        </p:spPr>
        <p:txBody>
          <a:bodyPr wrap="square">
            <a:spAutoFit/>
          </a:bodyPr>
          <a:lstStyle/>
          <a:p>
            <a:pPr marL="342900" indent="-342900" algn="just">
              <a:lnSpc>
                <a:spcPct val="150000"/>
              </a:lnSpc>
              <a:buFont typeface="Arial" panose="020B0604020202020204" pitchFamily="34" charset="0"/>
              <a:buChar char="•"/>
            </a:pPr>
            <a:r>
              <a:rPr lang="en-GB" sz="2000" dirty="0">
                <a:solidFill>
                  <a:srgbClr val="000000"/>
                </a:solidFill>
              </a:rPr>
              <a:t>Column-oriented databases work on columns and are based </a:t>
            </a:r>
            <a:r>
              <a:rPr lang="en-GB" sz="2000" b="1" dirty="0">
                <a:solidFill>
                  <a:srgbClr val="000000"/>
                </a:solidFill>
              </a:rPr>
              <a:t>on </a:t>
            </a:r>
            <a:r>
              <a:rPr lang="en-GB" sz="2000" b="1" dirty="0" err="1">
                <a:solidFill>
                  <a:srgbClr val="000000"/>
                </a:solidFill>
                <a:hlinkClick r:id="rId2"/>
              </a:rPr>
              <a:t>BigTable</a:t>
            </a:r>
            <a:r>
              <a:rPr lang="en-GB" sz="2000" b="1" dirty="0">
                <a:solidFill>
                  <a:srgbClr val="000000"/>
                </a:solidFill>
                <a:hlinkClick r:id="rId2"/>
              </a:rPr>
              <a:t> paper by Google</a:t>
            </a:r>
            <a:r>
              <a:rPr lang="en-GB" sz="2000" b="1" dirty="0">
                <a:solidFill>
                  <a:srgbClr val="000000"/>
                </a:solidFill>
              </a:rPr>
              <a:t>.</a:t>
            </a:r>
            <a:r>
              <a:rPr lang="en-GB" sz="2000" dirty="0">
                <a:solidFill>
                  <a:srgbClr val="000000"/>
                </a:solidFill>
              </a:rPr>
              <a:t> Every column is treated separately. Values of single-column databases are stored contiguously.</a:t>
            </a:r>
          </a:p>
          <a:p>
            <a:pPr marL="342900" indent="-342900" algn="just">
              <a:lnSpc>
                <a:spcPct val="150000"/>
              </a:lnSpc>
              <a:buFont typeface="Arial" panose="020B0604020202020204" pitchFamily="34" charset="0"/>
              <a:buChar char="•"/>
            </a:pPr>
            <a:r>
              <a:rPr lang="en-GB" sz="2000" dirty="0">
                <a:solidFill>
                  <a:srgbClr val="000000"/>
                </a:solidFill>
              </a:rPr>
              <a:t>Column-based </a:t>
            </a:r>
            <a:r>
              <a:rPr lang="en-GB" sz="2000" b="1" dirty="0">
                <a:solidFill>
                  <a:srgbClr val="000000"/>
                </a:solidFill>
              </a:rPr>
              <a:t>NoSQL databases are widely used to manage data warehouses, business intelligence </a:t>
            </a:r>
            <a:r>
              <a:rPr lang="en-GB" sz="2000" dirty="0">
                <a:solidFill>
                  <a:srgbClr val="000000"/>
                </a:solidFill>
              </a:rPr>
              <a:t>and Library card catalogues.</a:t>
            </a:r>
          </a:p>
          <a:p>
            <a:pPr marL="342900" indent="-342900" algn="just">
              <a:lnSpc>
                <a:spcPct val="150000"/>
              </a:lnSpc>
              <a:buFont typeface="Arial" panose="020B0604020202020204" pitchFamily="34" charset="0"/>
              <a:buChar char="•"/>
            </a:pPr>
            <a:endParaRPr lang="en-GB" sz="2000" dirty="0">
              <a:solidFill>
                <a:srgbClr val="000000"/>
              </a:solidFill>
            </a:endParaRPr>
          </a:p>
          <a:p>
            <a:pPr marL="342900" indent="-342900" algn="just">
              <a:lnSpc>
                <a:spcPct val="150000"/>
              </a:lnSpc>
              <a:buFont typeface="Arial" panose="020B0604020202020204" pitchFamily="34" charset="0"/>
              <a:buChar char="•"/>
            </a:pPr>
            <a:endParaRPr lang="en-GB" sz="2000" dirty="0">
              <a:solidFill>
                <a:srgbClr val="000000"/>
              </a:solidFill>
            </a:endParaRPr>
          </a:p>
          <a:p>
            <a:pPr marL="342900" indent="-342900" algn="just">
              <a:lnSpc>
                <a:spcPct val="150000"/>
              </a:lnSpc>
              <a:buFont typeface="Arial" panose="020B0604020202020204" pitchFamily="34" charset="0"/>
              <a:buChar char="•"/>
            </a:pPr>
            <a:endParaRPr lang="en-GB" sz="2000" dirty="0">
              <a:solidFill>
                <a:srgbClr val="000000"/>
              </a:solidFill>
            </a:endParaRPr>
          </a:p>
          <a:p>
            <a:pPr marL="342900" indent="-342900" algn="just">
              <a:lnSpc>
                <a:spcPct val="150000"/>
              </a:lnSpc>
              <a:buFont typeface="Arial" panose="020B0604020202020204" pitchFamily="34" charset="0"/>
              <a:buChar char="•"/>
            </a:pPr>
            <a:endParaRPr lang="en-GB" sz="2000" dirty="0">
              <a:solidFill>
                <a:srgbClr val="000000"/>
              </a:solidFill>
            </a:endParaRPr>
          </a:p>
          <a:p>
            <a:pPr marL="342900" indent="-342900" algn="just">
              <a:lnSpc>
                <a:spcPct val="150000"/>
              </a:lnSpc>
              <a:buFont typeface="Arial" panose="020B0604020202020204" pitchFamily="34" charset="0"/>
              <a:buChar char="•"/>
            </a:pPr>
            <a:endParaRPr lang="en-US" sz="2000" dirty="0">
              <a:solidFill>
                <a:srgbClr val="000000"/>
              </a:solidFill>
            </a:endParaRPr>
          </a:p>
        </p:txBody>
      </p:sp>
      <p:sp>
        <p:nvSpPr>
          <p:cNvPr id="3" name="Footer Placeholder 2"/>
          <p:cNvSpPr>
            <a:spLocks noGrp="1"/>
          </p:cNvSpPr>
          <p:nvPr>
            <p:ph type="ftr" sz="quarter" idx="11"/>
          </p:nvPr>
        </p:nvSpPr>
        <p:spPr/>
        <p:txBody>
          <a:bodyPr/>
          <a:lstStyle/>
          <a:p>
            <a:r>
              <a:rPr lang="en-US" dirty="0"/>
              <a:t>CSE3513 NoSQL Data Management</a:t>
            </a:r>
          </a:p>
        </p:txBody>
      </p:sp>
      <p:sp>
        <p:nvSpPr>
          <p:cNvPr id="4" name="Slide Number Placeholder 3"/>
          <p:cNvSpPr>
            <a:spLocks noGrp="1"/>
          </p:cNvSpPr>
          <p:nvPr>
            <p:ph type="sldNum" sz="quarter" idx="12"/>
          </p:nvPr>
        </p:nvSpPr>
        <p:spPr/>
        <p:txBody>
          <a:bodyPr/>
          <a:lstStyle/>
          <a:p>
            <a:fld id="{B6F15528-21DE-4FAA-801E-634DDDAF4B2B}" type="slidenum">
              <a:rPr lang="en-US" smtClean="0"/>
              <a:pPr/>
              <a:t>23</a:t>
            </a:fld>
            <a:endParaRPr lang="en-US"/>
          </a:p>
        </p:txBody>
      </p:sp>
      <p:sp>
        <p:nvSpPr>
          <p:cNvPr id="5" name="TextBox 4"/>
          <p:cNvSpPr txBox="1"/>
          <p:nvPr/>
        </p:nvSpPr>
        <p:spPr>
          <a:xfrm>
            <a:off x="203579" y="373120"/>
            <a:ext cx="4419600" cy="461665"/>
          </a:xfrm>
          <a:prstGeom prst="rect">
            <a:avLst/>
          </a:prstGeom>
          <a:noFill/>
        </p:spPr>
        <p:txBody>
          <a:bodyPr wrap="square" rtlCol="0">
            <a:spAutoFit/>
          </a:bodyPr>
          <a:lstStyle/>
          <a:p>
            <a:r>
              <a:rPr lang="en-US" sz="2400" b="1" dirty="0">
                <a:solidFill>
                  <a:srgbClr val="121214"/>
                </a:solidFill>
              </a:rPr>
              <a:t>Column-based</a:t>
            </a:r>
            <a:endParaRPr lang="en-IN" sz="2400" b="1" dirty="0"/>
          </a:p>
        </p:txBody>
      </p:sp>
      <p:pic>
        <p:nvPicPr>
          <p:cNvPr id="7" name="Picture 6"/>
          <p:cNvPicPr>
            <a:picLocks noChangeAspect="1"/>
          </p:cNvPicPr>
          <p:nvPr/>
        </p:nvPicPr>
        <p:blipFill>
          <a:blip r:embed="rId3"/>
          <a:stretch>
            <a:fillRect/>
          </a:stretch>
        </p:blipFill>
        <p:spPr>
          <a:xfrm>
            <a:off x="3962400" y="3657600"/>
            <a:ext cx="3901622" cy="2010138"/>
          </a:xfrm>
          <a:prstGeom prst="rect">
            <a:avLst/>
          </a:prstGeom>
        </p:spPr>
      </p:pic>
      <p:pic>
        <p:nvPicPr>
          <p:cNvPr id="9" name="Picture 8"/>
          <p:cNvPicPr>
            <a:picLocks noChangeAspect="1"/>
          </p:cNvPicPr>
          <p:nvPr/>
        </p:nvPicPr>
        <p:blipFill>
          <a:blip r:embed="rId4"/>
          <a:stretch>
            <a:fillRect/>
          </a:stretch>
        </p:blipFill>
        <p:spPr>
          <a:xfrm>
            <a:off x="1371600" y="3655635"/>
            <a:ext cx="1676545" cy="2012103"/>
          </a:xfrm>
          <a:prstGeom prst="rect">
            <a:avLst/>
          </a:prstGeom>
        </p:spPr>
      </p:pic>
    </p:spTree>
    <p:extLst>
      <p:ext uri="{BB962C8B-B14F-4D97-AF65-F5344CB8AC3E}">
        <p14:creationId xmlns:p14="http://schemas.microsoft.com/office/powerpoint/2010/main" val="101966105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0958" y="1190262"/>
            <a:ext cx="8584442" cy="4708981"/>
          </a:xfrm>
          <a:prstGeom prst="rect">
            <a:avLst/>
          </a:prstGeom>
        </p:spPr>
        <p:txBody>
          <a:bodyPr wrap="square">
            <a:spAutoFit/>
          </a:bodyPr>
          <a:lstStyle/>
          <a:p>
            <a:pPr marL="342900" indent="-342900" algn="just">
              <a:lnSpc>
                <a:spcPct val="150000"/>
              </a:lnSpc>
              <a:buFont typeface="Arial" panose="020B0604020202020204" pitchFamily="34" charset="0"/>
              <a:buChar char="•"/>
            </a:pPr>
            <a:r>
              <a:rPr lang="en-GB" sz="2000" dirty="0">
                <a:solidFill>
                  <a:srgbClr val="000000"/>
                </a:solidFill>
              </a:rPr>
              <a:t>Document-Oriented </a:t>
            </a:r>
            <a:r>
              <a:rPr lang="en-GB" sz="2000" b="1" dirty="0">
                <a:solidFill>
                  <a:srgbClr val="000000"/>
                </a:solidFill>
              </a:rPr>
              <a:t>NoSQL DB stores and retrieves data as a key value </a:t>
            </a:r>
            <a:r>
              <a:rPr lang="en-GB" sz="2000" dirty="0">
                <a:solidFill>
                  <a:srgbClr val="000000"/>
                </a:solidFill>
              </a:rPr>
              <a:t>pair but the value part is stored as a document. The document is stored in JSON or XML formats. The value is understood by the DB and can be queried.</a:t>
            </a:r>
          </a:p>
          <a:p>
            <a:pPr marL="342900" indent="-342900" algn="just">
              <a:lnSpc>
                <a:spcPct val="150000"/>
              </a:lnSpc>
              <a:buFont typeface="Arial" panose="020B0604020202020204" pitchFamily="34" charset="0"/>
              <a:buChar char="•"/>
            </a:pPr>
            <a:endParaRPr lang="en-GB" sz="2000" dirty="0">
              <a:solidFill>
                <a:srgbClr val="000000"/>
              </a:solidFill>
            </a:endParaRPr>
          </a:p>
          <a:p>
            <a:pPr marL="342900" indent="-342900" algn="just">
              <a:lnSpc>
                <a:spcPct val="150000"/>
              </a:lnSpc>
              <a:buFont typeface="Arial" panose="020B0604020202020204" pitchFamily="34" charset="0"/>
              <a:buChar char="•"/>
            </a:pPr>
            <a:endParaRPr lang="en-GB" sz="2000" dirty="0">
              <a:solidFill>
                <a:srgbClr val="000000"/>
              </a:solidFill>
            </a:endParaRPr>
          </a:p>
          <a:p>
            <a:pPr marL="342900" indent="-342900" algn="just">
              <a:lnSpc>
                <a:spcPct val="150000"/>
              </a:lnSpc>
              <a:buFont typeface="Arial" panose="020B0604020202020204" pitchFamily="34" charset="0"/>
              <a:buChar char="•"/>
            </a:pPr>
            <a:endParaRPr lang="en-GB" sz="2000" dirty="0">
              <a:solidFill>
                <a:srgbClr val="000000"/>
              </a:solidFill>
            </a:endParaRPr>
          </a:p>
          <a:p>
            <a:pPr marL="342900" indent="-342900" algn="just">
              <a:lnSpc>
                <a:spcPct val="150000"/>
              </a:lnSpc>
              <a:buFont typeface="Arial" panose="020B0604020202020204" pitchFamily="34" charset="0"/>
              <a:buChar char="•"/>
            </a:pPr>
            <a:endParaRPr lang="en-GB" sz="2000" dirty="0">
              <a:solidFill>
                <a:srgbClr val="000000"/>
              </a:solidFill>
            </a:endParaRPr>
          </a:p>
          <a:p>
            <a:pPr marL="342900" indent="-342900" algn="just">
              <a:lnSpc>
                <a:spcPct val="150000"/>
              </a:lnSpc>
              <a:buFont typeface="Arial" panose="020B0604020202020204" pitchFamily="34" charset="0"/>
              <a:buChar char="•"/>
            </a:pPr>
            <a:endParaRPr lang="en-GB" sz="2000" dirty="0">
              <a:solidFill>
                <a:srgbClr val="000000"/>
              </a:solidFill>
            </a:endParaRPr>
          </a:p>
          <a:p>
            <a:pPr marL="342900" indent="-342900" algn="just">
              <a:lnSpc>
                <a:spcPct val="150000"/>
              </a:lnSpc>
              <a:buFont typeface="Arial" panose="020B0604020202020204" pitchFamily="34" charset="0"/>
              <a:buChar char="•"/>
            </a:pPr>
            <a:endParaRPr lang="en-US" sz="2000" dirty="0">
              <a:solidFill>
                <a:srgbClr val="000000"/>
              </a:solidFill>
            </a:endParaRPr>
          </a:p>
        </p:txBody>
      </p:sp>
      <p:sp>
        <p:nvSpPr>
          <p:cNvPr id="3" name="Footer Placeholder 2"/>
          <p:cNvSpPr>
            <a:spLocks noGrp="1"/>
          </p:cNvSpPr>
          <p:nvPr>
            <p:ph type="ftr" sz="quarter" idx="11"/>
          </p:nvPr>
        </p:nvSpPr>
        <p:spPr/>
        <p:txBody>
          <a:bodyPr/>
          <a:lstStyle/>
          <a:p>
            <a:r>
              <a:rPr lang="en-US" dirty="0"/>
              <a:t>CSE3513 NoSQL Data Management</a:t>
            </a:r>
          </a:p>
        </p:txBody>
      </p:sp>
      <p:sp>
        <p:nvSpPr>
          <p:cNvPr id="4" name="Slide Number Placeholder 3"/>
          <p:cNvSpPr>
            <a:spLocks noGrp="1"/>
          </p:cNvSpPr>
          <p:nvPr>
            <p:ph type="sldNum" sz="quarter" idx="12"/>
          </p:nvPr>
        </p:nvSpPr>
        <p:spPr/>
        <p:txBody>
          <a:bodyPr/>
          <a:lstStyle/>
          <a:p>
            <a:fld id="{B6F15528-21DE-4FAA-801E-634DDDAF4B2B}" type="slidenum">
              <a:rPr lang="en-US" smtClean="0"/>
              <a:pPr/>
              <a:t>24</a:t>
            </a:fld>
            <a:endParaRPr lang="en-US"/>
          </a:p>
        </p:txBody>
      </p:sp>
      <p:sp>
        <p:nvSpPr>
          <p:cNvPr id="5" name="TextBox 4"/>
          <p:cNvSpPr txBox="1"/>
          <p:nvPr/>
        </p:nvSpPr>
        <p:spPr>
          <a:xfrm>
            <a:off x="203579" y="373120"/>
            <a:ext cx="4419600" cy="461665"/>
          </a:xfrm>
          <a:prstGeom prst="rect">
            <a:avLst/>
          </a:prstGeom>
          <a:noFill/>
        </p:spPr>
        <p:txBody>
          <a:bodyPr wrap="square" rtlCol="0">
            <a:spAutoFit/>
          </a:bodyPr>
          <a:lstStyle/>
          <a:p>
            <a:r>
              <a:rPr lang="en-US" sz="2400" b="1" dirty="0">
                <a:solidFill>
                  <a:srgbClr val="121214"/>
                </a:solidFill>
              </a:rPr>
              <a:t>Document-Oriented:</a:t>
            </a:r>
            <a:endParaRPr lang="en-IN" sz="2400" b="1" dirty="0"/>
          </a:p>
        </p:txBody>
      </p:sp>
      <p:pic>
        <p:nvPicPr>
          <p:cNvPr id="7" name="Picture 6"/>
          <p:cNvPicPr>
            <a:picLocks noChangeAspect="1"/>
          </p:cNvPicPr>
          <p:nvPr/>
        </p:nvPicPr>
        <p:blipFill>
          <a:blip r:embed="rId2"/>
          <a:stretch>
            <a:fillRect/>
          </a:stretch>
        </p:blipFill>
        <p:spPr>
          <a:xfrm>
            <a:off x="5120487" y="4267200"/>
            <a:ext cx="4005419" cy="1860598"/>
          </a:xfrm>
          <a:prstGeom prst="rect">
            <a:avLst/>
          </a:prstGeom>
        </p:spPr>
      </p:pic>
      <p:pic>
        <p:nvPicPr>
          <p:cNvPr id="8" name="Content Placeholder 3"/>
          <p:cNvPicPr>
            <a:picLocks noChangeAspect="1"/>
          </p:cNvPicPr>
          <p:nvPr/>
        </p:nvPicPr>
        <p:blipFill>
          <a:blip r:embed="rId3"/>
          <a:stretch>
            <a:fillRect/>
          </a:stretch>
        </p:blipFill>
        <p:spPr>
          <a:xfrm>
            <a:off x="2511350" y="3522981"/>
            <a:ext cx="1981372" cy="2066723"/>
          </a:xfrm>
          <a:prstGeom prst="rect">
            <a:avLst/>
          </a:prstGeom>
        </p:spPr>
      </p:pic>
    </p:spTree>
    <p:extLst>
      <p:ext uri="{BB962C8B-B14F-4D97-AF65-F5344CB8AC3E}">
        <p14:creationId xmlns:p14="http://schemas.microsoft.com/office/powerpoint/2010/main" val="334094268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0958" y="1190262"/>
            <a:ext cx="8584442" cy="4662815"/>
          </a:xfrm>
          <a:prstGeom prst="rect">
            <a:avLst/>
          </a:prstGeom>
        </p:spPr>
        <p:txBody>
          <a:bodyPr wrap="square">
            <a:spAutoFit/>
          </a:bodyPr>
          <a:lstStyle/>
          <a:p>
            <a:pPr marL="342900" indent="-342900" algn="just">
              <a:lnSpc>
                <a:spcPct val="150000"/>
              </a:lnSpc>
              <a:buFont typeface="Arial" panose="020B0604020202020204" pitchFamily="34" charset="0"/>
              <a:buChar char="•"/>
            </a:pPr>
            <a:r>
              <a:rPr lang="en-GB" sz="2000" dirty="0">
                <a:solidFill>
                  <a:srgbClr val="000000"/>
                </a:solidFill>
              </a:rPr>
              <a:t>A graph-type database stores entities as well the relations amongst those entities. </a:t>
            </a:r>
            <a:r>
              <a:rPr lang="en-GB" sz="2000" b="1" dirty="0">
                <a:solidFill>
                  <a:srgbClr val="000000"/>
                </a:solidFill>
              </a:rPr>
              <a:t>The entity is stored as a node with the relationship as edges</a:t>
            </a:r>
            <a:r>
              <a:rPr lang="en-GB" sz="2000" dirty="0">
                <a:solidFill>
                  <a:srgbClr val="000000"/>
                </a:solidFill>
              </a:rPr>
              <a:t>. An edge gives a relationship between nodes. Every node and edge has a unique identifier.</a:t>
            </a:r>
          </a:p>
          <a:p>
            <a:pPr marL="342900" indent="-342900" algn="just">
              <a:lnSpc>
                <a:spcPct val="150000"/>
              </a:lnSpc>
              <a:buFont typeface="Arial" panose="020B0604020202020204" pitchFamily="34" charset="0"/>
              <a:buChar char="•"/>
            </a:pPr>
            <a:r>
              <a:rPr lang="en-GB" dirty="0"/>
              <a:t>Graph base database mostly used for </a:t>
            </a:r>
            <a:r>
              <a:rPr lang="en-GB" b="1" dirty="0"/>
              <a:t>social networks, logistics, spatial data.</a:t>
            </a:r>
          </a:p>
          <a:p>
            <a:pPr marL="342900" indent="-342900" algn="just">
              <a:lnSpc>
                <a:spcPct val="150000"/>
              </a:lnSpc>
              <a:buFont typeface="Arial" panose="020B0604020202020204" pitchFamily="34" charset="0"/>
              <a:buChar char="•"/>
            </a:pPr>
            <a:endParaRPr lang="en-GB" sz="2000" dirty="0">
              <a:solidFill>
                <a:srgbClr val="000000"/>
              </a:solidFill>
            </a:endParaRPr>
          </a:p>
          <a:p>
            <a:pPr marL="342900" indent="-342900" algn="just">
              <a:lnSpc>
                <a:spcPct val="150000"/>
              </a:lnSpc>
              <a:buFont typeface="Arial" panose="020B0604020202020204" pitchFamily="34" charset="0"/>
              <a:buChar char="•"/>
            </a:pPr>
            <a:endParaRPr lang="en-GB" sz="2000" dirty="0">
              <a:solidFill>
                <a:srgbClr val="000000"/>
              </a:solidFill>
            </a:endParaRPr>
          </a:p>
          <a:p>
            <a:pPr marL="342900" indent="-342900" algn="just">
              <a:lnSpc>
                <a:spcPct val="150000"/>
              </a:lnSpc>
              <a:buFont typeface="Arial" panose="020B0604020202020204" pitchFamily="34" charset="0"/>
              <a:buChar char="•"/>
            </a:pPr>
            <a:endParaRPr lang="en-GB" sz="2000" dirty="0">
              <a:solidFill>
                <a:srgbClr val="000000"/>
              </a:solidFill>
            </a:endParaRPr>
          </a:p>
          <a:p>
            <a:pPr marL="342900" indent="-342900" algn="just">
              <a:lnSpc>
                <a:spcPct val="150000"/>
              </a:lnSpc>
              <a:buFont typeface="Arial" panose="020B0604020202020204" pitchFamily="34" charset="0"/>
              <a:buChar char="•"/>
            </a:pPr>
            <a:endParaRPr lang="en-GB" sz="2000" dirty="0">
              <a:solidFill>
                <a:srgbClr val="000000"/>
              </a:solidFill>
            </a:endParaRPr>
          </a:p>
          <a:p>
            <a:pPr marL="342900" indent="-342900" algn="just">
              <a:lnSpc>
                <a:spcPct val="150000"/>
              </a:lnSpc>
              <a:buFont typeface="Arial" panose="020B0604020202020204" pitchFamily="34" charset="0"/>
              <a:buChar char="•"/>
            </a:pPr>
            <a:endParaRPr lang="en-US" sz="2000" dirty="0">
              <a:solidFill>
                <a:srgbClr val="000000"/>
              </a:solidFill>
            </a:endParaRPr>
          </a:p>
        </p:txBody>
      </p:sp>
      <p:sp>
        <p:nvSpPr>
          <p:cNvPr id="3" name="Footer Placeholder 2"/>
          <p:cNvSpPr>
            <a:spLocks noGrp="1"/>
          </p:cNvSpPr>
          <p:nvPr>
            <p:ph type="ftr" sz="quarter" idx="11"/>
          </p:nvPr>
        </p:nvSpPr>
        <p:spPr/>
        <p:txBody>
          <a:bodyPr/>
          <a:lstStyle/>
          <a:p>
            <a:r>
              <a:rPr lang="en-US" dirty="0"/>
              <a:t>CSE3513 NoSQL Data Management</a:t>
            </a:r>
          </a:p>
        </p:txBody>
      </p:sp>
      <p:sp>
        <p:nvSpPr>
          <p:cNvPr id="4" name="Slide Number Placeholder 3"/>
          <p:cNvSpPr>
            <a:spLocks noGrp="1"/>
          </p:cNvSpPr>
          <p:nvPr>
            <p:ph type="sldNum" sz="quarter" idx="12"/>
          </p:nvPr>
        </p:nvSpPr>
        <p:spPr/>
        <p:txBody>
          <a:bodyPr/>
          <a:lstStyle/>
          <a:p>
            <a:fld id="{B6F15528-21DE-4FAA-801E-634DDDAF4B2B}" type="slidenum">
              <a:rPr lang="en-US" smtClean="0"/>
              <a:pPr/>
              <a:t>25</a:t>
            </a:fld>
            <a:endParaRPr lang="en-US"/>
          </a:p>
        </p:txBody>
      </p:sp>
      <p:sp>
        <p:nvSpPr>
          <p:cNvPr id="5" name="TextBox 4"/>
          <p:cNvSpPr txBox="1"/>
          <p:nvPr/>
        </p:nvSpPr>
        <p:spPr>
          <a:xfrm>
            <a:off x="203579" y="373120"/>
            <a:ext cx="4419600" cy="461665"/>
          </a:xfrm>
          <a:prstGeom prst="rect">
            <a:avLst/>
          </a:prstGeom>
          <a:noFill/>
        </p:spPr>
        <p:txBody>
          <a:bodyPr wrap="square" rtlCol="0">
            <a:spAutoFit/>
          </a:bodyPr>
          <a:lstStyle/>
          <a:p>
            <a:r>
              <a:rPr lang="en-US" sz="2400" b="1" dirty="0">
                <a:solidFill>
                  <a:srgbClr val="121214"/>
                </a:solidFill>
              </a:rPr>
              <a:t>Graph Based</a:t>
            </a:r>
            <a:endParaRPr lang="en-IN" sz="2400" b="1" dirty="0"/>
          </a:p>
        </p:txBody>
      </p:sp>
      <p:pic>
        <p:nvPicPr>
          <p:cNvPr id="7" name="Picture 6"/>
          <p:cNvPicPr>
            <a:picLocks noChangeAspect="1"/>
          </p:cNvPicPr>
          <p:nvPr/>
        </p:nvPicPr>
        <p:blipFill>
          <a:blip r:embed="rId2"/>
          <a:stretch>
            <a:fillRect/>
          </a:stretch>
        </p:blipFill>
        <p:spPr>
          <a:xfrm>
            <a:off x="5748770" y="3581437"/>
            <a:ext cx="3381375" cy="2957477"/>
          </a:xfrm>
          <a:prstGeom prst="rect">
            <a:avLst/>
          </a:prstGeom>
        </p:spPr>
      </p:pic>
      <p:pic>
        <p:nvPicPr>
          <p:cNvPr id="10" name="Picture 6" descr="https://www.guru99.com/images/1/101818_0537_NoSQLTutori5.png"/>
          <p:cNvPicPr>
            <a:picLocks noChangeAspect="1" noChangeArrowheads="1"/>
          </p:cNvPicPr>
          <p:nvPr/>
        </p:nvPicPr>
        <p:blipFill rotWithShape="1">
          <a:blip r:embed="rId3">
            <a:extLst>
              <a:ext uri="{28A0092B-C50C-407E-A947-70E740481C1C}">
                <a14:useLocalDpi xmlns:a14="http://schemas.microsoft.com/office/drawing/2010/main" val="0"/>
              </a:ext>
            </a:extLst>
          </a:blip>
          <a:srcRect l="76829"/>
          <a:stretch/>
        </p:blipFill>
        <p:spPr bwMode="auto">
          <a:xfrm>
            <a:off x="2971800" y="3576297"/>
            <a:ext cx="2339975" cy="25284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479716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0958" y="1190262"/>
            <a:ext cx="8584442" cy="6555641"/>
          </a:xfrm>
          <a:prstGeom prst="rect">
            <a:avLst/>
          </a:prstGeom>
        </p:spPr>
        <p:txBody>
          <a:bodyPr wrap="square">
            <a:spAutoFit/>
          </a:bodyPr>
          <a:lstStyle/>
          <a:p>
            <a:pPr marL="342900" indent="-342900" algn="just">
              <a:lnSpc>
                <a:spcPct val="150000"/>
              </a:lnSpc>
              <a:buFont typeface="Arial" panose="020B0604020202020204" pitchFamily="34" charset="0"/>
              <a:buChar char="•"/>
            </a:pPr>
            <a:r>
              <a:rPr lang="en-GB" sz="2000" b="1" dirty="0">
                <a:solidFill>
                  <a:srgbClr val="000000"/>
                </a:solidFill>
              </a:rPr>
              <a:t>Concurrency Control </a:t>
            </a:r>
            <a:r>
              <a:rPr lang="en-GB" sz="2000" dirty="0">
                <a:solidFill>
                  <a:srgbClr val="000000"/>
                </a:solidFill>
              </a:rPr>
              <a:t>in Database Management System is a procedure of </a:t>
            </a:r>
            <a:r>
              <a:rPr lang="en-GB" sz="2000" b="1" dirty="0">
                <a:solidFill>
                  <a:srgbClr val="000000"/>
                </a:solidFill>
              </a:rPr>
              <a:t>managing simultaneous operations </a:t>
            </a:r>
            <a:r>
              <a:rPr lang="en-GB" sz="2000" dirty="0">
                <a:solidFill>
                  <a:srgbClr val="00B050"/>
                </a:solidFill>
              </a:rPr>
              <a:t>without conflicting with each other</a:t>
            </a:r>
            <a:r>
              <a:rPr lang="en-GB" sz="2000" dirty="0">
                <a:solidFill>
                  <a:srgbClr val="000000"/>
                </a:solidFill>
              </a:rPr>
              <a:t>. It ensures that Database transactions are performed concurrently and accurately to produce correct results without violating the data integrity of the respective Database.</a:t>
            </a:r>
          </a:p>
          <a:p>
            <a:pPr marL="342900" indent="-342900" algn="just">
              <a:lnSpc>
                <a:spcPct val="150000"/>
              </a:lnSpc>
              <a:buFont typeface="Arial" panose="020B0604020202020204" pitchFamily="34" charset="0"/>
              <a:buChar char="•"/>
            </a:pPr>
            <a:r>
              <a:rPr lang="en-GB" sz="2000" b="1" dirty="0">
                <a:solidFill>
                  <a:srgbClr val="000000"/>
                </a:solidFill>
              </a:rPr>
              <a:t>Database integration </a:t>
            </a:r>
            <a:r>
              <a:rPr lang="en-GB" sz="2000" dirty="0">
                <a:solidFill>
                  <a:srgbClr val="000000"/>
                </a:solidFill>
              </a:rPr>
              <a:t>is the process used to aggregate information from multiple sources—like social media, sensor data from </a:t>
            </a:r>
            <a:r>
              <a:rPr lang="en-GB" sz="2000" dirty="0" err="1">
                <a:solidFill>
                  <a:srgbClr val="000000"/>
                </a:solidFill>
              </a:rPr>
              <a:t>IoT</a:t>
            </a:r>
            <a:r>
              <a:rPr lang="en-GB" sz="2000" dirty="0">
                <a:solidFill>
                  <a:srgbClr val="000000"/>
                </a:solidFill>
              </a:rPr>
              <a:t>, data warehouses, customer transactions, and more—and share a current, clean version of it across an organization.</a:t>
            </a:r>
          </a:p>
          <a:p>
            <a:pPr marL="342900" indent="-342900" algn="just">
              <a:lnSpc>
                <a:spcPct val="150000"/>
              </a:lnSpc>
              <a:buFont typeface="Arial" panose="020B0604020202020204" pitchFamily="34" charset="0"/>
              <a:buChar char="•"/>
            </a:pPr>
            <a:endParaRPr lang="en-GB" sz="2000" dirty="0">
              <a:solidFill>
                <a:srgbClr val="000000"/>
              </a:solidFill>
            </a:endParaRPr>
          </a:p>
          <a:p>
            <a:pPr marL="342900" indent="-342900" algn="just">
              <a:lnSpc>
                <a:spcPct val="150000"/>
              </a:lnSpc>
              <a:buFont typeface="Arial" panose="020B0604020202020204" pitchFamily="34" charset="0"/>
              <a:buChar char="•"/>
            </a:pPr>
            <a:endParaRPr lang="en-GB" sz="2000" dirty="0">
              <a:solidFill>
                <a:srgbClr val="000000"/>
              </a:solidFill>
            </a:endParaRPr>
          </a:p>
          <a:p>
            <a:pPr marL="342900" indent="-342900" algn="just">
              <a:lnSpc>
                <a:spcPct val="150000"/>
              </a:lnSpc>
              <a:buFont typeface="Arial" panose="020B0604020202020204" pitchFamily="34" charset="0"/>
              <a:buChar char="•"/>
            </a:pPr>
            <a:endParaRPr lang="en-GB" sz="2000" dirty="0">
              <a:solidFill>
                <a:srgbClr val="000000"/>
              </a:solidFill>
            </a:endParaRPr>
          </a:p>
          <a:p>
            <a:pPr marL="342900" indent="-342900" algn="just">
              <a:lnSpc>
                <a:spcPct val="150000"/>
              </a:lnSpc>
              <a:buFont typeface="Arial" panose="020B0604020202020204" pitchFamily="34" charset="0"/>
              <a:buChar char="•"/>
            </a:pPr>
            <a:endParaRPr lang="en-GB" sz="2000" dirty="0">
              <a:solidFill>
                <a:srgbClr val="000000"/>
              </a:solidFill>
            </a:endParaRPr>
          </a:p>
          <a:p>
            <a:pPr marL="342900" indent="-342900" algn="just">
              <a:lnSpc>
                <a:spcPct val="150000"/>
              </a:lnSpc>
              <a:buFont typeface="Arial" panose="020B0604020202020204" pitchFamily="34" charset="0"/>
              <a:buChar char="•"/>
            </a:pPr>
            <a:endParaRPr lang="en-US" sz="2000" dirty="0">
              <a:solidFill>
                <a:srgbClr val="000000"/>
              </a:solidFill>
            </a:endParaRPr>
          </a:p>
        </p:txBody>
      </p:sp>
      <p:sp>
        <p:nvSpPr>
          <p:cNvPr id="3" name="Footer Placeholder 2"/>
          <p:cNvSpPr>
            <a:spLocks noGrp="1"/>
          </p:cNvSpPr>
          <p:nvPr>
            <p:ph type="ftr" sz="quarter" idx="11"/>
          </p:nvPr>
        </p:nvSpPr>
        <p:spPr/>
        <p:txBody>
          <a:bodyPr/>
          <a:lstStyle/>
          <a:p>
            <a:r>
              <a:rPr lang="en-US" dirty="0"/>
              <a:t>CSE3513 NoSQL Data Management</a:t>
            </a:r>
          </a:p>
        </p:txBody>
      </p:sp>
      <p:sp>
        <p:nvSpPr>
          <p:cNvPr id="4" name="Slide Number Placeholder 3"/>
          <p:cNvSpPr>
            <a:spLocks noGrp="1"/>
          </p:cNvSpPr>
          <p:nvPr>
            <p:ph type="sldNum" sz="quarter" idx="12"/>
          </p:nvPr>
        </p:nvSpPr>
        <p:spPr/>
        <p:txBody>
          <a:bodyPr/>
          <a:lstStyle/>
          <a:p>
            <a:fld id="{B6F15528-21DE-4FAA-801E-634DDDAF4B2B}" type="slidenum">
              <a:rPr lang="en-US" smtClean="0"/>
              <a:pPr/>
              <a:t>26</a:t>
            </a:fld>
            <a:endParaRPr lang="en-US"/>
          </a:p>
        </p:txBody>
      </p:sp>
      <p:sp>
        <p:nvSpPr>
          <p:cNvPr id="5" name="TextBox 4"/>
          <p:cNvSpPr txBox="1"/>
          <p:nvPr/>
        </p:nvSpPr>
        <p:spPr>
          <a:xfrm>
            <a:off x="203579" y="373120"/>
            <a:ext cx="4419600" cy="461665"/>
          </a:xfrm>
          <a:prstGeom prst="rect">
            <a:avLst/>
          </a:prstGeom>
          <a:noFill/>
        </p:spPr>
        <p:txBody>
          <a:bodyPr wrap="square" rtlCol="0">
            <a:spAutoFit/>
          </a:bodyPr>
          <a:lstStyle/>
          <a:p>
            <a:r>
              <a:rPr lang="en-US" sz="2400" b="1" dirty="0">
                <a:solidFill>
                  <a:srgbClr val="121214"/>
                </a:solidFill>
              </a:rPr>
              <a:t>Concurrency and Integration</a:t>
            </a:r>
            <a:endParaRPr lang="en-IN" sz="2400" b="1" dirty="0"/>
          </a:p>
        </p:txBody>
      </p:sp>
    </p:spTree>
    <p:extLst>
      <p:ext uri="{BB962C8B-B14F-4D97-AF65-F5344CB8AC3E}">
        <p14:creationId xmlns:p14="http://schemas.microsoft.com/office/powerpoint/2010/main" val="144273246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0958" y="1190262"/>
            <a:ext cx="4292221" cy="6463308"/>
          </a:xfrm>
          <a:prstGeom prst="rect">
            <a:avLst/>
          </a:prstGeom>
        </p:spPr>
        <p:txBody>
          <a:bodyPr wrap="square">
            <a:spAutoFit/>
          </a:bodyPr>
          <a:lstStyle/>
          <a:p>
            <a:pPr marL="342900" indent="-342900" algn="just">
              <a:lnSpc>
                <a:spcPct val="150000"/>
              </a:lnSpc>
              <a:buFont typeface="Arial" panose="020B0604020202020204" pitchFamily="34" charset="0"/>
              <a:buChar char="•"/>
            </a:pPr>
            <a:r>
              <a:rPr lang="en-GB" sz="1600" b="1" dirty="0" smtClean="0">
                <a:solidFill>
                  <a:srgbClr val="000000"/>
                </a:solidFill>
              </a:rPr>
              <a:t>It is the difference </a:t>
            </a:r>
            <a:r>
              <a:rPr lang="en-GB" sz="1600" dirty="0" smtClean="0">
                <a:solidFill>
                  <a:srgbClr val="000000"/>
                </a:solidFill>
              </a:rPr>
              <a:t>between the relational model and the in-memory data structures.</a:t>
            </a:r>
          </a:p>
          <a:p>
            <a:pPr marL="342900" indent="-342900" algn="just">
              <a:lnSpc>
                <a:spcPct val="150000"/>
              </a:lnSpc>
              <a:buFont typeface="Arial" panose="020B0604020202020204" pitchFamily="34" charset="0"/>
              <a:buChar char="•"/>
            </a:pPr>
            <a:r>
              <a:rPr lang="en-US" sz="1600" dirty="0"/>
              <a:t>In particular, the values in a relational tuple have to be simple—they cannot contain any structure, </a:t>
            </a:r>
            <a:r>
              <a:rPr lang="en-US" sz="1600" dirty="0" smtClean="0"/>
              <a:t>such as </a:t>
            </a:r>
            <a:r>
              <a:rPr lang="en-US" sz="1600" dirty="0"/>
              <a:t>a nested record or a list. This limitation isn’t true for in-memory data structures, which can </a:t>
            </a:r>
            <a:r>
              <a:rPr lang="en-US" sz="1600"/>
              <a:t>take </a:t>
            </a:r>
            <a:r>
              <a:rPr lang="en-US" sz="1600" smtClean="0"/>
              <a:t>on much </a:t>
            </a:r>
            <a:r>
              <a:rPr lang="en-US" sz="1600" dirty="0"/>
              <a:t>richer structures than relations.</a:t>
            </a:r>
            <a:endParaRPr lang="en-GB" sz="1600" dirty="0" smtClean="0">
              <a:solidFill>
                <a:srgbClr val="000000"/>
              </a:solidFill>
            </a:endParaRPr>
          </a:p>
          <a:p>
            <a:pPr marL="342900" indent="-342900" algn="just">
              <a:lnSpc>
                <a:spcPct val="150000"/>
              </a:lnSpc>
              <a:buFont typeface="Arial" panose="020B0604020202020204" pitchFamily="34" charset="0"/>
              <a:buChar char="•"/>
            </a:pPr>
            <a:r>
              <a:rPr lang="en-GB" sz="1600" dirty="0" smtClean="0">
                <a:solidFill>
                  <a:srgbClr val="000000"/>
                </a:solidFill>
              </a:rPr>
              <a:t>Example : Relation to Object mapping in java</a:t>
            </a:r>
          </a:p>
          <a:p>
            <a:pPr marL="342900" indent="-342900" algn="just">
              <a:lnSpc>
                <a:spcPct val="150000"/>
              </a:lnSpc>
              <a:buFont typeface="Arial" panose="020B0604020202020204" pitchFamily="34" charset="0"/>
              <a:buChar char="•"/>
            </a:pPr>
            <a:r>
              <a:rPr lang="en-GB" sz="1600" dirty="0" smtClean="0">
                <a:solidFill>
                  <a:srgbClr val="000000"/>
                </a:solidFill>
              </a:rPr>
              <a:t>Solution : ORM - Hibernate</a:t>
            </a:r>
            <a:endParaRPr lang="en-GB" sz="1600" dirty="0">
              <a:solidFill>
                <a:srgbClr val="000000"/>
              </a:solidFill>
            </a:endParaRPr>
          </a:p>
          <a:p>
            <a:pPr marL="342900" indent="-342900" algn="just">
              <a:lnSpc>
                <a:spcPct val="150000"/>
              </a:lnSpc>
              <a:buFont typeface="Arial" panose="020B0604020202020204" pitchFamily="34" charset="0"/>
              <a:buChar char="•"/>
            </a:pPr>
            <a:endParaRPr lang="en-GB" sz="2000" dirty="0">
              <a:solidFill>
                <a:srgbClr val="000000"/>
              </a:solidFill>
            </a:endParaRPr>
          </a:p>
          <a:p>
            <a:pPr marL="342900" indent="-342900" algn="just">
              <a:lnSpc>
                <a:spcPct val="150000"/>
              </a:lnSpc>
              <a:buFont typeface="Arial" panose="020B0604020202020204" pitchFamily="34" charset="0"/>
              <a:buChar char="•"/>
            </a:pPr>
            <a:endParaRPr lang="en-GB" sz="2000" dirty="0">
              <a:solidFill>
                <a:srgbClr val="000000"/>
              </a:solidFill>
            </a:endParaRPr>
          </a:p>
          <a:p>
            <a:pPr marL="342900" indent="-342900" algn="just">
              <a:lnSpc>
                <a:spcPct val="150000"/>
              </a:lnSpc>
              <a:buFont typeface="Arial" panose="020B0604020202020204" pitchFamily="34" charset="0"/>
              <a:buChar char="•"/>
            </a:pPr>
            <a:endParaRPr lang="en-GB" sz="2000" dirty="0">
              <a:solidFill>
                <a:srgbClr val="000000"/>
              </a:solidFill>
            </a:endParaRPr>
          </a:p>
          <a:p>
            <a:pPr marL="342900" indent="-342900" algn="just">
              <a:lnSpc>
                <a:spcPct val="150000"/>
              </a:lnSpc>
              <a:buFont typeface="Arial" panose="020B0604020202020204" pitchFamily="34" charset="0"/>
              <a:buChar char="•"/>
            </a:pPr>
            <a:endParaRPr lang="en-GB" sz="2000" dirty="0">
              <a:solidFill>
                <a:srgbClr val="000000"/>
              </a:solidFill>
            </a:endParaRPr>
          </a:p>
          <a:p>
            <a:pPr marL="342900" indent="-342900" algn="just">
              <a:lnSpc>
                <a:spcPct val="150000"/>
              </a:lnSpc>
              <a:buFont typeface="Arial" panose="020B0604020202020204" pitchFamily="34" charset="0"/>
              <a:buChar char="•"/>
            </a:pPr>
            <a:endParaRPr lang="en-US" sz="2000" dirty="0">
              <a:solidFill>
                <a:srgbClr val="000000"/>
              </a:solidFill>
            </a:endParaRPr>
          </a:p>
        </p:txBody>
      </p:sp>
      <p:sp>
        <p:nvSpPr>
          <p:cNvPr id="3" name="Footer Placeholder 2"/>
          <p:cNvSpPr>
            <a:spLocks noGrp="1"/>
          </p:cNvSpPr>
          <p:nvPr>
            <p:ph type="ftr" sz="quarter" idx="11"/>
          </p:nvPr>
        </p:nvSpPr>
        <p:spPr/>
        <p:txBody>
          <a:bodyPr/>
          <a:lstStyle/>
          <a:p>
            <a:r>
              <a:rPr lang="en-US" dirty="0"/>
              <a:t>CSE3513 NoSQL Data Management</a:t>
            </a:r>
          </a:p>
        </p:txBody>
      </p:sp>
      <p:sp>
        <p:nvSpPr>
          <p:cNvPr id="4" name="Slide Number Placeholder 3"/>
          <p:cNvSpPr>
            <a:spLocks noGrp="1"/>
          </p:cNvSpPr>
          <p:nvPr>
            <p:ph type="sldNum" sz="quarter" idx="12"/>
          </p:nvPr>
        </p:nvSpPr>
        <p:spPr/>
        <p:txBody>
          <a:bodyPr/>
          <a:lstStyle/>
          <a:p>
            <a:fld id="{B6F15528-21DE-4FAA-801E-634DDDAF4B2B}" type="slidenum">
              <a:rPr lang="en-US" smtClean="0"/>
              <a:pPr/>
              <a:t>27</a:t>
            </a:fld>
            <a:endParaRPr lang="en-US"/>
          </a:p>
        </p:txBody>
      </p:sp>
      <p:sp>
        <p:nvSpPr>
          <p:cNvPr id="5" name="TextBox 4"/>
          <p:cNvSpPr txBox="1"/>
          <p:nvPr/>
        </p:nvSpPr>
        <p:spPr>
          <a:xfrm>
            <a:off x="203579" y="373120"/>
            <a:ext cx="4419600" cy="461665"/>
          </a:xfrm>
          <a:prstGeom prst="rect">
            <a:avLst/>
          </a:prstGeom>
          <a:noFill/>
        </p:spPr>
        <p:txBody>
          <a:bodyPr wrap="square" rtlCol="0">
            <a:spAutoFit/>
          </a:bodyPr>
          <a:lstStyle/>
          <a:p>
            <a:r>
              <a:rPr lang="en-US" sz="2400" b="1" dirty="0" smtClean="0">
                <a:solidFill>
                  <a:srgbClr val="121214"/>
                </a:solidFill>
              </a:rPr>
              <a:t>Impedance Mismatch</a:t>
            </a:r>
            <a:endParaRPr lang="en-IN" sz="2400" b="1"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23179" y="1247585"/>
            <a:ext cx="4258269" cy="4162615"/>
          </a:xfrm>
          <a:prstGeom prst="rect">
            <a:avLst/>
          </a:prstGeom>
        </p:spPr>
      </p:pic>
    </p:spTree>
    <p:extLst>
      <p:ext uri="{BB962C8B-B14F-4D97-AF65-F5344CB8AC3E}">
        <p14:creationId xmlns:p14="http://schemas.microsoft.com/office/powerpoint/2010/main" val="128133471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0958" y="1190262"/>
            <a:ext cx="8584442" cy="3785652"/>
          </a:xfrm>
          <a:prstGeom prst="rect">
            <a:avLst/>
          </a:prstGeom>
        </p:spPr>
        <p:txBody>
          <a:bodyPr wrap="square">
            <a:spAutoFit/>
          </a:bodyPr>
          <a:lstStyle/>
          <a:p>
            <a:pPr marL="342900" indent="-342900" algn="just">
              <a:lnSpc>
                <a:spcPct val="150000"/>
              </a:lnSpc>
              <a:buFont typeface="Arial" panose="020B0604020202020204" pitchFamily="34" charset="0"/>
              <a:buChar char="•"/>
            </a:pPr>
            <a:r>
              <a:rPr lang="en-GB" sz="2000" b="1" dirty="0" smtClean="0">
                <a:solidFill>
                  <a:srgbClr val="000000"/>
                </a:solidFill>
              </a:rPr>
              <a:t>Application DB : </a:t>
            </a:r>
            <a:r>
              <a:rPr lang="en-GB" sz="2000" dirty="0" smtClean="0">
                <a:solidFill>
                  <a:srgbClr val="000000"/>
                </a:solidFill>
              </a:rPr>
              <a:t>Structured per app requirements</a:t>
            </a:r>
          </a:p>
          <a:p>
            <a:pPr marL="342900" indent="-342900" algn="just">
              <a:lnSpc>
                <a:spcPct val="150000"/>
              </a:lnSpc>
              <a:buFont typeface="Arial" panose="020B0604020202020204" pitchFamily="34" charset="0"/>
              <a:buChar char="•"/>
            </a:pPr>
            <a:r>
              <a:rPr lang="en-GB" sz="2000" b="1" dirty="0" smtClean="0">
                <a:solidFill>
                  <a:srgbClr val="000000"/>
                </a:solidFill>
              </a:rPr>
              <a:t>Integration DB : </a:t>
            </a:r>
            <a:r>
              <a:rPr lang="en-GB" sz="2000" dirty="0" smtClean="0">
                <a:solidFill>
                  <a:srgbClr val="000000"/>
                </a:solidFill>
              </a:rPr>
              <a:t>Shared among services -&gt; coupling issues</a:t>
            </a:r>
          </a:p>
          <a:p>
            <a:pPr marL="342900" indent="-342900" algn="just">
              <a:lnSpc>
                <a:spcPct val="150000"/>
              </a:lnSpc>
              <a:buFont typeface="Arial" panose="020B0604020202020204" pitchFamily="34" charset="0"/>
              <a:buChar char="•"/>
            </a:pPr>
            <a:r>
              <a:rPr lang="en-GB" sz="2000" b="1" dirty="0" smtClean="0">
                <a:solidFill>
                  <a:srgbClr val="000000"/>
                </a:solidFill>
              </a:rPr>
              <a:t>RDBMS </a:t>
            </a:r>
            <a:r>
              <a:rPr lang="en-GB" sz="2000" dirty="0" smtClean="0">
                <a:solidFill>
                  <a:srgbClr val="000000"/>
                </a:solidFill>
              </a:rPr>
              <a:t>makes both harder due to shared schemas</a:t>
            </a:r>
            <a:endParaRPr lang="en-GB" sz="2000" dirty="0">
              <a:solidFill>
                <a:srgbClr val="000000"/>
              </a:solidFill>
            </a:endParaRPr>
          </a:p>
          <a:p>
            <a:pPr marL="342900" indent="-342900" algn="just">
              <a:lnSpc>
                <a:spcPct val="150000"/>
              </a:lnSpc>
              <a:buFont typeface="Arial" panose="020B0604020202020204" pitchFamily="34" charset="0"/>
              <a:buChar char="•"/>
            </a:pPr>
            <a:endParaRPr lang="en-GB" sz="2000" dirty="0">
              <a:solidFill>
                <a:srgbClr val="000000"/>
              </a:solidFill>
            </a:endParaRPr>
          </a:p>
          <a:p>
            <a:pPr marL="342900" indent="-342900" algn="just">
              <a:lnSpc>
                <a:spcPct val="150000"/>
              </a:lnSpc>
              <a:buFont typeface="Arial" panose="020B0604020202020204" pitchFamily="34" charset="0"/>
              <a:buChar char="•"/>
            </a:pPr>
            <a:endParaRPr lang="en-GB" sz="2000" dirty="0">
              <a:solidFill>
                <a:srgbClr val="000000"/>
              </a:solidFill>
            </a:endParaRPr>
          </a:p>
          <a:p>
            <a:pPr marL="342900" indent="-342900" algn="just">
              <a:lnSpc>
                <a:spcPct val="150000"/>
              </a:lnSpc>
              <a:buFont typeface="Arial" panose="020B0604020202020204" pitchFamily="34" charset="0"/>
              <a:buChar char="•"/>
            </a:pPr>
            <a:endParaRPr lang="en-GB" sz="2000" dirty="0">
              <a:solidFill>
                <a:srgbClr val="000000"/>
              </a:solidFill>
            </a:endParaRPr>
          </a:p>
          <a:p>
            <a:pPr marL="342900" indent="-342900" algn="just">
              <a:lnSpc>
                <a:spcPct val="150000"/>
              </a:lnSpc>
              <a:buFont typeface="Arial" panose="020B0604020202020204" pitchFamily="34" charset="0"/>
              <a:buChar char="•"/>
            </a:pPr>
            <a:endParaRPr lang="en-GB" sz="2000" dirty="0">
              <a:solidFill>
                <a:srgbClr val="000000"/>
              </a:solidFill>
            </a:endParaRPr>
          </a:p>
          <a:p>
            <a:pPr marL="342900" indent="-342900" algn="just">
              <a:lnSpc>
                <a:spcPct val="150000"/>
              </a:lnSpc>
              <a:buFont typeface="Arial" panose="020B0604020202020204" pitchFamily="34" charset="0"/>
              <a:buChar char="•"/>
            </a:pPr>
            <a:endParaRPr lang="en-US" sz="2000" dirty="0">
              <a:solidFill>
                <a:srgbClr val="000000"/>
              </a:solidFill>
            </a:endParaRPr>
          </a:p>
        </p:txBody>
      </p:sp>
      <p:sp>
        <p:nvSpPr>
          <p:cNvPr id="3" name="Footer Placeholder 2"/>
          <p:cNvSpPr>
            <a:spLocks noGrp="1"/>
          </p:cNvSpPr>
          <p:nvPr>
            <p:ph type="ftr" sz="quarter" idx="11"/>
          </p:nvPr>
        </p:nvSpPr>
        <p:spPr/>
        <p:txBody>
          <a:bodyPr/>
          <a:lstStyle/>
          <a:p>
            <a:r>
              <a:rPr lang="en-US" dirty="0"/>
              <a:t>CSE3513 NoSQL Data Management</a:t>
            </a:r>
          </a:p>
        </p:txBody>
      </p:sp>
      <p:sp>
        <p:nvSpPr>
          <p:cNvPr id="4" name="Slide Number Placeholder 3"/>
          <p:cNvSpPr>
            <a:spLocks noGrp="1"/>
          </p:cNvSpPr>
          <p:nvPr>
            <p:ph type="sldNum" sz="quarter" idx="12"/>
          </p:nvPr>
        </p:nvSpPr>
        <p:spPr/>
        <p:txBody>
          <a:bodyPr/>
          <a:lstStyle/>
          <a:p>
            <a:fld id="{B6F15528-21DE-4FAA-801E-634DDDAF4B2B}" type="slidenum">
              <a:rPr lang="en-US" smtClean="0"/>
              <a:pPr/>
              <a:t>28</a:t>
            </a:fld>
            <a:endParaRPr lang="en-US"/>
          </a:p>
        </p:txBody>
      </p:sp>
      <p:sp>
        <p:nvSpPr>
          <p:cNvPr id="5" name="TextBox 4"/>
          <p:cNvSpPr txBox="1"/>
          <p:nvPr/>
        </p:nvSpPr>
        <p:spPr>
          <a:xfrm>
            <a:off x="203578" y="373120"/>
            <a:ext cx="6349621" cy="461665"/>
          </a:xfrm>
          <a:prstGeom prst="rect">
            <a:avLst/>
          </a:prstGeom>
          <a:noFill/>
        </p:spPr>
        <p:txBody>
          <a:bodyPr wrap="square" rtlCol="0">
            <a:spAutoFit/>
          </a:bodyPr>
          <a:lstStyle/>
          <a:p>
            <a:r>
              <a:rPr lang="en-US" sz="2400" b="1" dirty="0" smtClean="0">
                <a:solidFill>
                  <a:srgbClr val="121214"/>
                </a:solidFill>
              </a:rPr>
              <a:t>Application &amp; Integration Databases</a:t>
            </a:r>
            <a:endParaRPr lang="en-IN" sz="2400" b="1" dirty="0"/>
          </a:p>
        </p:txBody>
      </p:sp>
    </p:spTree>
    <p:extLst>
      <p:ext uri="{BB962C8B-B14F-4D97-AF65-F5344CB8AC3E}">
        <p14:creationId xmlns:p14="http://schemas.microsoft.com/office/powerpoint/2010/main" val="17394053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a:t>CSE3513 NoSQL Data Management</a:t>
            </a:r>
          </a:p>
        </p:txBody>
      </p:sp>
      <p:sp>
        <p:nvSpPr>
          <p:cNvPr id="4" name="Slide Number Placeholder 3"/>
          <p:cNvSpPr>
            <a:spLocks noGrp="1"/>
          </p:cNvSpPr>
          <p:nvPr>
            <p:ph type="sldNum" sz="quarter" idx="12"/>
          </p:nvPr>
        </p:nvSpPr>
        <p:spPr/>
        <p:txBody>
          <a:bodyPr/>
          <a:lstStyle/>
          <a:p>
            <a:fld id="{B6F15528-21DE-4FAA-801E-634DDDAF4B2B}" type="slidenum">
              <a:rPr lang="en-US" smtClean="0"/>
              <a:pPr/>
              <a:t>29</a:t>
            </a:fld>
            <a:endParaRPr lang="en-US"/>
          </a:p>
        </p:txBody>
      </p:sp>
      <p:sp>
        <p:nvSpPr>
          <p:cNvPr id="5" name="TextBox 4"/>
          <p:cNvSpPr txBox="1"/>
          <p:nvPr/>
        </p:nvSpPr>
        <p:spPr>
          <a:xfrm>
            <a:off x="203579" y="507747"/>
            <a:ext cx="6349621" cy="461665"/>
          </a:xfrm>
          <a:prstGeom prst="rect">
            <a:avLst/>
          </a:prstGeom>
          <a:noFill/>
        </p:spPr>
        <p:txBody>
          <a:bodyPr wrap="square" rtlCol="0">
            <a:spAutoFit/>
          </a:bodyPr>
          <a:lstStyle/>
          <a:p>
            <a:r>
              <a:rPr lang="en-US" sz="2400" b="1" dirty="0" smtClean="0">
                <a:solidFill>
                  <a:srgbClr val="121214"/>
                </a:solidFill>
              </a:rPr>
              <a:t>Application Database Design</a:t>
            </a:r>
            <a:endParaRPr lang="en-IN" sz="2400" b="1" dirty="0"/>
          </a:p>
        </p:txBody>
      </p:sp>
      <p:sp>
        <p:nvSpPr>
          <p:cNvPr id="6" name="Rectangle 1"/>
          <p:cNvSpPr>
            <a:spLocks noChangeArrowheads="1"/>
          </p:cNvSpPr>
          <p:nvPr/>
        </p:nvSpPr>
        <p:spPr bwMode="auto">
          <a:xfrm>
            <a:off x="6553200" y="3879314"/>
            <a:ext cx="4572000" cy="1308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1" i="0" u="none" strike="noStrike" cap="none" normalizeH="0" baseline="0" dirty="0" smtClean="0">
                <a:ln>
                  <a:noFill/>
                </a:ln>
                <a:solidFill>
                  <a:schemeClr val="tx1"/>
                </a:solidFill>
                <a:effectLst/>
                <a:latin typeface="Arial" panose="020B0604020202020204" pitchFamily="34" charset="0"/>
              </a:rPr>
              <a:t>Communication:</a:t>
            </a:r>
          </a:p>
          <a:p>
            <a:pPr marL="0" marR="0" lvl="0" indent="0" algn="l" defTabSz="914400" rtl="0" eaLnBrk="0" fontAlgn="base" latinLnBrk="0" hangingPunct="0">
              <a:lnSpc>
                <a:spcPct val="100000"/>
              </a:lnSpc>
              <a:spcBef>
                <a:spcPct val="0"/>
              </a:spcBef>
              <a:spcAft>
                <a:spcPct val="0"/>
              </a:spcAft>
              <a:buClrTx/>
              <a:buSzTx/>
              <a:tabLst/>
            </a:pPr>
            <a:r>
              <a:rPr kumimoji="0" lang="en-US" altLang="en-US" sz="1500" b="0" i="0" u="none" strike="noStrike" cap="none" normalizeH="0" baseline="0" dirty="0" smtClean="0">
                <a:ln>
                  <a:noFill/>
                </a:ln>
                <a:solidFill>
                  <a:schemeClr val="tx1"/>
                </a:solidFill>
                <a:effectLst/>
                <a:latin typeface="Arial" panose="020B0604020202020204" pitchFamily="34" charset="0"/>
              </a:rPr>
              <a:t> APIs or Event Streams (Kafka, </a:t>
            </a:r>
            <a:r>
              <a:rPr kumimoji="0" lang="en-US" altLang="en-US" sz="1500" b="0" i="0" u="none" strike="noStrike" cap="none" normalizeH="0" baseline="0" dirty="0" err="1" smtClean="0">
                <a:ln>
                  <a:noFill/>
                </a:ln>
                <a:solidFill>
                  <a:schemeClr val="tx1"/>
                </a:solidFill>
                <a:effectLst/>
                <a:latin typeface="Arial" panose="020B0604020202020204" pitchFamily="34" charset="0"/>
              </a:rPr>
              <a:t>RabbitMQ</a:t>
            </a:r>
            <a:r>
              <a:rPr kumimoji="0" lang="en-US" altLang="en-US" sz="1500" b="0" i="0" u="none" strike="noStrike" cap="none" normalizeH="0" baseline="0" dirty="0" smtClean="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500" b="0"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smtClean="0">
                <a:ln>
                  <a:noFill/>
                </a:ln>
                <a:solidFill>
                  <a:schemeClr val="tx1"/>
                </a:solidFill>
                <a:effectLst/>
                <a:latin typeface="Arial" panose="020B0604020202020204" pitchFamily="34" charset="0"/>
              </a:rPr>
              <a:t>🔸 For example: </a:t>
            </a:r>
            <a:r>
              <a:rPr kumimoji="0" lang="en-US" altLang="en-US" sz="1600" b="0" i="0" u="none" strike="noStrike" cap="none" normalizeH="0" baseline="0" dirty="0" err="1" smtClean="0">
                <a:ln>
                  <a:noFill/>
                </a:ln>
                <a:solidFill>
                  <a:schemeClr val="tx1"/>
                </a:solidFill>
                <a:effectLst/>
                <a:latin typeface="Arial Unicode MS"/>
              </a:rPr>
              <a:t>ShippingService</a:t>
            </a:r>
            <a:r>
              <a:rPr kumimoji="0" lang="en-US" altLang="en-US" sz="1600" b="0" i="0" u="none" strike="noStrike" cap="none" normalizeH="0" baseline="0" dirty="0" smtClean="0">
                <a:ln>
                  <a:noFill/>
                </a:ln>
                <a:solidFill>
                  <a:schemeClr val="tx1"/>
                </a:solidFill>
                <a:effectLst/>
              </a:rPr>
              <a:t> calls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t> </a:t>
            </a:r>
            <a:r>
              <a:rPr lang="en-US" altLang="en-US" sz="1600" dirty="0" smtClean="0"/>
              <a:t>    </a:t>
            </a:r>
            <a:r>
              <a:rPr kumimoji="0" lang="en-US" altLang="en-US" sz="1600" b="0" i="0" u="none" strike="noStrike" cap="none" normalizeH="0" baseline="0" dirty="0" smtClean="0">
                <a:ln>
                  <a:noFill/>
                </a:ln>
                <a:solidFill>
                  <a:schemeClr val="tx1"/>
                </a:solidFill>
                <a:effectLst/>
              </a:rPr>
              <a:t>  </a:t>
            </a:r>
            <a:r>
              <a:rPr lang="en-US" altLang="en-US" sz="1600" dirty="0" err="1" smtClean="0">
                <a:latin typeface="Arial Unicode MS"/>
              </a:rPr>
              <a:t>Account</a:t>
            </a:r>
            <a:r>
              <a:rPr kumimoji="0" lang="en-US" altLang="en-US" sz="1600" b="0" i="0" u="none" strike="noStrike" cap="none" normalizeH="0" baseline="0" dirty="0" err="1" smtClean="0">
                <a:ln>
                  <a:noFill/>
                </a:ln>
                <a:solidFill>
                  <a:schemeClr val="tx1"/>
                </a:solidFill>
                <a:effectLst/>
                <a:latin typeface="Arial Unicode MS"/>
              </a:rPr>
              <a:t>Service</a:t>
            </a:r>
            <a:r>
              <a:rPr kumimoji="0" lang="en-US" altLang="en-US" sz="1600" b="0" i="0" u="none" strike="noStrike" cap="none" normalizeH="0" baseline="0" dirty="0" smtClean="0">
                <a:ln>
                  <a:noFill/>
                </a:ln>
                <a:solidFill>
                  <a:schemeClr val="tx1"/>
                </a:solidFill>
                <a:effectLst/>
              </a:rPr>
              <a:t> to validate </a:t>
            </a:r>
            <a:r>
              <a:rPr kumimoji="0" lang="en-US" altLang="en-US" sz="1600" b="0" i="0" u="none" strike="noStrike" cap="none" normalizeH="0" baseline="0" dirty="0" err="1" smtClean="0">
                <a:ln>
                  <a:noFill/>
                </a:ln>
                <a:solidFill>
                  <a:schemeClr val="tx1"/>
                </a:solidFill>
                <a:effectLst/>
                <a:latin typeface="Arial Unicode MS"/>
              </a:rPr>
              <a:t>userId</a:t>
            </a:r>
            <a:r>
              <a:rPr kumimoji="0" lang="en-US" altLang="en-US" sz="1600" b="0" i="0" u="none" strike="noStrike" cap="none" normalizeH="0" baseline="0" dirty="0" smtClean="0">
                <a:ln>
                  <a:noFill/>
                </a:ln>
                <a:solidFill>
                  <a:schemeClr val="tx1"/>
                </a:solidFill>
                <a:effectLst/>
              </a:rPr>
              <a:t>.</a:t>
            </a:r>
            <a:endParaRPr kumimoji="0" lang="en-US" altLang="en-US" sz="1600" b="0" i="0" u="none" strike="noStrike" cap="none" normalizeH="0" baseline="0" dirty="0" smtClean="0">
              <a:ln>
                <a:noFill/>
              </a:ln>
              <a:solidFill>
                <a:schemeClr val="tx1"/>
              </a:solidFill>
              <a:effectLst/>
              <a:latin typeface="Arial" panose="020B0604020202020204" pitchFamily="34" charset="0"/>
            </a:endParaRPr>
          </a:p>
        </p:txBody>
      </p:sp>
      <p:pic>
        <p:nvPicPr>
          <p:cNvPr id="7" name="Picture 6">
            <a:extLst>
              <a:ext uri="{FF2B5EF4-FFF2-40B4-BE49-F238E27FC236}">
                <a16:creationId xmlns:a16="http://schemas.microsoft.com/office/drawing/2014/main" id="{9999AAEA-6107-49CE-8ECC-96C735DD5C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3579" y="1844287"/>
            <a:ext cx="6197221" cy="3379172"/>
          </a:xfrm>
          <a:prstGeom prst="rect">
            <a:avLst/>
          </a:prstGeom>
        </p:spPr>
      </p:pic>
      <p:sp>
        <p:nvSpPr>
          <p:cNvPr id="8" name="Rectangle 1"/>
          <p:cNvSpPr>
            <a:spLocks noChangeArrowheads="1"/>
          </p:cNvSpPr>
          <p:nvPr/>
        </p:nvSpPr>
        <p:spPr bwMode="auto">
          <a:xfrm>
            <a:off x="4724400" y="1933028"/>
            <a:ext cx="76200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smtClean="0">
                <a:ln>
                  <a:noFill/>
                </a:ln>
                <a:solidFill>
                  <a:schemeClr val="tx1"/>
                </a:solidFill>
                <a:effectLst/>
                <a:latin typeface="Arial" panose="020B0604020202020204" pitchFamily="34" charset="0"/>
              </a:rPr>
              <a:t>owns</a:t>
            </a:r>
          </a:p>
        </p:txBody>
      </p:sp>
      <p:sp>
        <p:nvSpPr>
          <p:cNvPr id="9" name="Rectangle 1"/>
          <p:cNvSpPr>
            <a:spLocks noChangeArrowheads="1"/>
          </p:cNvSpPr>
          <p:nvPr/>
        </p:nvSpPr>
        <p:spPr bwMode="auto">
          <a:xfrm>
            <a:off x="4760495" y="3065921"/>
            <a:ext cx="76200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smtClean="0">
                <a:ln>
                  <a:noFill/>
                </a:ln>
                <a:solidFill>
                  <a:schemeClr val="tx1"/>
                </a:solidFill>
                <a:effectLst/>
                <a:latin typeface="Arial" panose="020B0604020202020204" pitchFamily="34" charset="0"/>
              </a:rPr>
              <a:t>owns</a:t>
            </a:r>
          </a:p>
        </p:txBody>
      </p:sp>
      <p:sp>
        <p:nvSpPr>
          <p:cNvPr id="10" name="Rectangle 1"/>
          <p:cNvSpPr>
            <a:spLocks noChangeArrowheads="1"/>
          </p:cNvSpPr>
          <p:nvPr/>
        </p:nvSpPr>
        <p:spPr bwMode="auto">
          <a:xfrm>
            <a:off x="4724400" y="4287555"/>
            <a:ext cx="76200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smtClean="0">
                <a:ln>
                  <a:noFill/>
                </a:ln>
                <a:solidFill>
                  <a:schemeClr val="tx1"/>
                </a:solidFill>
                <a:effectLst/>
                <a:latin typeface="Arial" panose="020B0604020202020204" pitchFamily="34" charset="0"/>
              </a:rPr>
              <a:t>owns</a:t>
            </a:r>
          </a:p>
        </p:txBody>
      </p:sp>
    </p:spTree>
    <p:extLst>
      <p:ext uri="{BB962C8B-B14F-4D97-AF65-F5344CB8AC3E}">
        <p14:creationId xmlns:p14="http://schemas.microsoft.com/office/powerpoint/2010/main" val="2351646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additive="base">
                                        <p:cTn id="14" dur="500" fill="hold"/>
                                        <p:tgtEl>
                                          <p:spTgt spid="8"/>
                                        </p:tgtEl>
                                        <p:attrNameLst>
                                          <p:attrName>ppt_x</p:attrName>
                                        </p:attrNameLst>
                                      </p:cBhvr>
                                      <p:tavLst>
                                        <p:tav tm="0">
                                          <p:val>
                                            <p:strVal val="#ppt_x"/>
                                          </p:val>
                                        </p:tav>
                                        <p:tav tm="100000">
                                          <p:val>
                                            <p:strVal val="#ppt_x"/>
                                          </p:val>
                                        </p:tav>
                                      </p:tavLst>
                                    </p:anim>
                                    <p:anim calcmode="lin" valueType="num">
                                      <p:cBhvr additive="base">
                                        <p:cTn id="15"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anim calcmode="lin" valueType="num">
                                      <p:cBhvr additive="base">
                                        <p:cTn id="20" dur="500" fill="hold"/>
                                        <p:tgtEl>
                                          <p:spTgt spid="9"/>
                                        </p:tgtEl>
                                        <p:attrNameLst>
                                          <p:attrName>ppt_x</p:attrName>
                                        </p:attrNameLst>
                                      </p:cBhvr>
                                      <p:tavLst>
                                        <p:tav tm="0">
                                          <p:val>
                                            <p:strVal val="#ppt_x"/>
                                          </p:val>
                                        </p:tav>
                                        <p:tav tm="100000">
                                          <p:val>
                                            <p:strVal val="#ppt_x"/>
                                          </p:val>
                                        </p:tav>
                                      </p:tavLst>
                                    </p:anim>
                                    <p:anim calcmode="lin" valueType="num">
                                      <p:cBhvr additive="base">
                                        <p:cTn id="21"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grpId="0" nodeType="clickEffect">
                                  <p:stCondLst>
                                    <p:cond delay="0"/>
                                  </p:stCondLst>
                                  <p:childTnLst>
                                    <p:set>
                                      <p:cBhvr>
                                        <p:cTn id="25" dur="1" fill="hold">
                                          <p:stCondLst>
                                            <p:cond delay="0"/>
                                          </p:stCondLst>
                                        </p:cTn>
                                        <p:tgtEl>
                                          <p:spTgt spid="10"/>
                                        </p:tgtEl>
                                        <p:attrNameLst>
                                          <p:attrName>style.visibility</p:attrName>
                                        </p:attrNameLst>
                                      </p:cBhvr>
                                      <p:to>
                                        <p:strVal val="visible"/>
                                      </p:to>
                                    </p:set>
                                    <p:anim calcmode="lin" valueType="num">
                                      <p:cBhvr additive="base">
                                        <p:cTn id="26" dur="500" fill="hold"/>
                                        <p:tgtEl>
                                          <p:spTgt spid="10"/>
                                        </p:tgtEl>
                                        <p:attrNameLst>
                                          <p:attrName>ppt_x</p:attrName>
                                        </p:attrNameLst>
                                      </p:cBhvr>
                                      <p:tavLst>
                                        <p:tav tm="0">
                                          <p:val>
                                            <p:strVal val="#ppt_x"/>
                                          </p:val>
                                        </p:tav>
                                        <p:tav tm="100000">
                                          <p:val>
                                            <p:strVal val="#ppt_x"/>
                                          </p:val>
                                        </p:tav>
                                      </p:tavLst>
                                    </p:anim>
                                    <p:anim calcmode="lin" valueType="num">
                                      <p:cBhvr additive="base">
                                        <p:cTn id="27"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grpId="0"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fade">
                                      <p:cBhvr>
                                        <p:cTn id="32" dur="1000"/>
                                        <p:tgtEl>
                                          <p:spTgt spid="6"/>
                                        </p:tgtEl>
                                      </p:cBhvr>
                                    </p:animEffect>
                                    <p:anim calcmode="lin" valueType="num">
                                      <p:cBhvr>
                                        <p:cTn id="33" dur="1000" fill="hold"/>
                                        <p:tgtEl>
                                          <p:spTgt spid="6"/>
                                        </p:tgtEl>
                                        <p:attrNameLst>
                                          <p:attrName>ppt_x</p:attrName>
                                        </p:attrNameLst>
                                      </p:cBhvr>
                                      <p:tavLst>
                                        <p:tav tm="0">
                                          <p:val>
                                            <p:strVal val="#ppt_x"/>
                                          </p:val>
                                        </p:tav>
                                        <p:tav tm="100000">
                                          <p:val>
                                            <p:strVal val="#ppt_x"/>
                                          </p:val>
                                        </p:tav>
                                      </p:tavLst>
                                    </p:anim>
                                    <p:anim calcmode="lin" valueType="num">
                                      <p:cBhvr>
                                        <p:cTn id="3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9" grpId="0"/>
      <p:bldP spid="1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F683C38-AC44-03AD-5D55-732744AFCB83}"/>
              </a:ext>
            </a:extLst>
          </p:cNvPr>
          <p:cNvSpPr>
            <a:spLocks noGrp="1"/>
          </p:cNvSpPr>
          <p:nvPr>
            <p:ph type="ftr" sz="quarter" idx="11"/>
          </p:nvPr>
        </p:nvSpPr>
        <p:spPr/>
        <p:txBody>
          <a:bodyPr/>
          <a:lstStyle/>
          <a:p>
            <a:r>
              <a:rPr lang="en-US" dirty="0"/>
              <a:t>CSE3513 NoSQL Data Management</a:t>
            </a:r>
          </a:p>
        </p:txBody>
      </p:sp>
      <p:sp>
        <p:nvSpPr>
          <p:cNvPr id="3" name="Slide Number Placeholder 2">
            <a:extLst>
              <a:ext uri="{FF2B5EF4-FFF2-40B4-BE49-F238E27FC236}">
                <a16:creationId xmlns:a16="http://schemas.microsoft.com/office/drawing/2014/main" id="{667DFAE2-9551-73A5-D73B-0A79D0E09258}"/>
              </a:ext>
            </a:extLst>
          </p:cNvPr>
          <p:cNvSpPr>
            <a:spLocks noGrp="1"/>
          </p:cNvSpPr>
          <p:nvPr>
            <p:ph type="sldNum" sz="quarter" idx="12"/>
          </p:nvPr>
        </p:nvSpPr>
        <p:spPr/>
        <p:txBody>
          <a:bodyPr/>
          <a:lstStyle/>
          <a:p>
            <a:fld id="{B6F15528-21DE-4FAA-801E-634DDDAF4B2B}" type="slidenum">
              <a:rPr lang="en-US" smtClean="0"/>
              <a:pPr/>
              <a:t>3</a:t>
            </a:fld>
            <a:endParaRPr lang="en-US"/>
          </a:p>
        </p:txBody>
      </p:sp>
      <p:sp>
        <p:nvSpPr>
          <p:cNvPr id="4" name="TextBox 3">
            <a:extLst>
              <a:ext uri="{FF2B5EF4-FFF2-40B4-BE49-F238E27FC236}">
                <a16:creationId xmlns:a16="http://schemas.microsoft.com/office/drawing/2014/main" id="{8804667C-97E7-CFA4-9E93-D6BF82DA6FF3}"/>
              </a:ext>
            </a:extLst>
          </p:cNvPr>
          <p:cNvSpPr txBox="1"/>
          <p:nvPr/>
        </p:nvSpPr>
        <p:spPr>
          <a:xfrm>
            <a:off x="3390900" y="304800"/>
            <a:ext cx="2362200" cy="830997"/>
          </a:xfrm>
          <a:prstGeom prst="rect">
            <a:avLst/>
          </a:prstGeom>
          <a:noFill/>
        </p:spPr>
        <p:txBody>
          <a:bodyPr wrap="square" rtlCol="0">
            <a:spAutoFit/>
          </a:bodyPr>
          <a:lstStyle/>
          <a:p>
            <a:pPr algn="ctr"/>
            <a:r>
              <a:rPr lang="en-US" sz="2400" b="1" dirty="0" smtClean="0"/>
              <a:t>Session Summary</a:t>
            </a:r>
            <a:endParaRPr lang="en-IN" sz="2400" b="1" dirty="0"/>
          </a:p>
        </p:txBody>
      </p:sp>
      <p:sp>
        <p:nvSpPr>
          <p:cNvPr id="5" name="TextBox 4">
            <a:extLst>
              <a:ext uri="{FF2B5EF4-FFF2-40B4-BE49-F238E27FC236}">
                <a16:creationId xmlns:a16="http://schemas.microsoft.com/office/drawing/2014/main" id="{F78F9BFB-874F-26A1-7D38-3F1D596EFE31}"/>
              </a:ext>
            </a:extLst>
          </p:cNvPr>
          <p:cNvSpPr txBox="1"/>
          <p:nvPr/>
        </p:nvSpPr>
        <p:spPr>
          <a:xfrm>
            <a:off x="533400" y="1600200"/>
            <a:ext cx="7924800" cy="3693319"/>
          </a:xfrm>
          <a:prstGeom prst="rect">
            <a:avLst/>
          </a:prstGeom>
          <a:noFill/>
        </p:spPr>
        <p:txBody>
          <a:bodyPr wrap="square" rtlCol="0">
            <a:spAutoFit/>
          </a:bodyPr>
          <a:lstStyle/>
          <a:p>
            <a:r>
              <a:rPr lang="en-IN" b="1" dirty="0"/>
              <a:t>Topics </a:t>
            </a:r>
          </a:p>
          <a:p>
            <a:pPr marL="285750" indent="-285750">
              <a:buFont typeface="Arial" panose="020B0604020202020204" pitchFamily="34" charset="0"/>
              <a:buChar char="•"/>
            </a:pPr>
            <a:r>
              <a:rPr lang="en-IN" dirty="0"/>
              <a:t>Introduction to NoSQL</a:t>
            </a:r>
          </a:p>
          <a:p>
            <a:pPr marL="285750" indent="-285750">
              <a:buFont typeface="Arial" panose="020B0604020202020204" pitchFamily="34" charset="0"/>
              <a:buChar char="•"/>
            </a:pPr>
            <a:r>
              <a:rPr lang="en-GB" dirty="0"/>
              <a:t>Concurrency and Integration</a:t>
            </a:r>
          </a:p>
          <a:p>
            <a:pPr marL="285750" indent="-285750">
              <a:buFont typeface="Arial" panose="020B0604020202020204" pitchFamily="34" charset="0"/>
              <a:buChar char="•"/>
            </a:pPr>
            <a:r>
              <a:rPr lang="en-GB" dirty="0"/>
              <a:t>ACID</a:t>
            </a:r>
          </a:p>
          <a:p>
            <a:pPr marL="285750" indent="-285750">
              <a:buFont typeface="Arial" panose="020B0604020202020204" pitchFamily="34" charset="0"/>
              <a:buChar char="•"/>
            </a:pPr>
            <a:r>
              <a:rPr lang="en-GB" dirty="0"/>
              <a:t>NoSQL emergence and its main features</a:t>
            </a:r>
          </a:p>
          <a:p>
            <a:endParaRPr lang="en-GB" dirty="0"/>
          </a:p>
          <a:p>
            <a:r>
              <a:rPr lang="en-GB" b="1" dirty="0"/>
              <a:t>Learning Outcomes (LOs)</a:t>
            </a:r>
          </a:p>
          <a:p>
            <a:r>
              <a:rPr lang="en-GB" b="1" dirty="0"/>
              <a:t>LO1</a:t>
            </a:r>
            <a:r>
              <a:rPr lang="en-GB" dirty="0"/>
              <a:t>: </a:t>
            </a:r>
            <a:r>
              <a:rPr lang="en-GB" b="1" dirty="0"/>
              <a:t>Understand</a:t>
            </a:r>
            <a:r>
              <a:rPr lang="en-GB" dirty="0"/>
              <a:t> the fundamental concepts of NoSQL</a:t>
            </a:r>
          </a:p>
          <a:p>
            <a:r>
              <a:rPr lang="en-GB" b="1" dirty="0"/>
              <a:t>LO2</a:t>
            </a:r>
            <a:r>
              <a:rPr lang="en-GB" dirty="0"/>
              <a:t>: </a:t>
            </a:r>
            <a:r>
              <a:rPr lang="en-GB" b="1" dirty="0"/>
              <a:t>Describe</a:t>
            </a:r>
            <a:r>
              <a:rPr lang="en-GB" dirty="0"/>
              <a:t> the concepts of ACID properties.</a:t>
            </a:r>
          </a:p>
          <a:p>
            <a:r>
              <a:rPr lang="en-GB" b="1" dirty="0"/>
              <a:t>LO3: Explain</a:t>
            </a:r>
            <a:r>
              <a:rPr lang="en-GB" dirty="0"/>
              <a:t> concurrency and its role in database transactions.</a:t>
            </a:r>
          </a:p>
          <a:p>
            <a:r>
              <a:rPr lang="en-GB" b="1" dirty="0"/>
              <a:t>LO4: Describe</a:t>
            </a:r>
            <a:r>
              <a:rPr lang="en-GB" dirty="0"/>
              <a:t> the emergence of NoSQL and identify its primary features.</a:t>
            </a:r>
          </a:p>
          <a:p>
            <a:endParaRPr lang="en-GB" dirty="0"/>
          </a:p>
          <a:p>
            <a:endParaRPr lang="en-IN" dirty="0"/>
          </a:p>
        </p:txBody>
      </p:sp>
    </p:spTree>
    <p:extLst>
      <p:ext uri="{BB962C8B-B14F-4D97-AF65-F5344CB8AC3E}">
        <p14:creationId xmlns:p14="http://schemas.microsoft.com/office/powerpoint/2010/main" val="177834550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545AF5-5FF0-4C4D-A344-442BB8E38634}"/>
              </a:ext>
            </a:extLst>
          </p:cNvPr>
          <p:cNvSpPr/>
          <p:nvPr/>
        </p:nvSpPr>
        <p:spPr>
          <a:xfrm>
            <a:off x="3347739" y="857250"/>
            <a:ext cx="2767311" cy="286964"/>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IN" sz="2100" dirty="0"/>
              <a:t>Online Shopping Portal</a:t>
            </a:r>
          </a:p>
        </p:txBody>
      </p:sp>
      <p:sp>
        <p:nvSpPr>
          <p:cNvPr id="3" name="Rectangle 2">
            <a:extLst>
              <a:ext uri="{FF2B5EF4-FFF2-40B4-BE49-F238E27FC236}">
                <a16:creationId xmlns:a16="http://schemas.microsoft.com/office/drawing/2014/main" id="{EEC26AF2-0B96-4CE4-843B-99FD40EF428E}"/>
              </a:ext>
            </a:extLst>
          </p:cNvPr>
          <p:cNvSpPr/>
          <p:nvPr/>
        </p:nvSpPr>
        <p:spPr>
          <a:xfrm>
            <a:off x="6487813" y="2151445"/>
            <a:ext cx="1120994" cy="537417"/>
          </a:xfrm>
          <a:prstGeom prst="rect">
            <a:avLst/>
          </a:prstGeom>
          <a:ln w="38100"/>
        </p:spPr>
        <p:style>
          <a:lnRef idx="2">
            <a:schemeClr val="accent6"/>
          </a:lnRef>
          <a:fillRef idx="1">
            <a:schemeClr val="lt1"/>
          </a:fillRef>
          <a:effectRef idx="0">
            <a:schemeClr val="accent6"/>
          </a:effectRef>
          <a:fontRef idx="minor">
            <a:schemeClr val="dk1"/>
          </a:fontRef>
        </p:style>
        <p:txBody>
          <a:bodyPr rtlCol="0" anchor="ctr"/>
          <a:lstStyle/>
          <a:p>
            <a:pPr algn="ctr"/>
            <a:r>
              <a:rPr lang="en-IN" sz="1350" dirty="0"/>
              <a:t>Order Management</a:t>
            </a:r>
          </a:p>
        </p:txBody>
      </p:sp>
      <p:sp>
        <p:nvSpPr>
          <p:cNvPr id="4" name="Flowchart: Magnetic Disk 3">
            <a:extLst>
              <a:ext uri="{FF2B5EF4-FFF2-40B4-BE49-F238E27FC236}">
                <a16:creationId xmlns:a16="http://schemas.microsoft.com/office/drawing/2014/main" id="{F2EF03C8-799B-4020-824F-2A04D5F2CE1F}"/>
              </a:ext>
            </a:extLst>
          </p:cNvPr>
          <p:cNvSpPr/>
          <p:nvPr/>
        </p:nvSpPr>
        <p:spPr>
          <a:xfrm>
            <a:off x="7642911" y="1889423"/>
            <a:ext cx="867967" cy="415028"/>
          </a:xfrm>
          <a:prstGeom prst="flowChartMagneticDisk">
            <a:avLst/>
          </a:prstGeom>
          <a:ln w="38100">
            <a:solidFill>
              <a:schemeClr val="accent6"/>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IN" sz="1350" dirty="0"/>
              <a:t>Database</a:t>
            </a:r>
          </a:p>
        </p:txBody>
      </p:sp>
      <p:sp>
        <p:nvSpPr>
          <p:cNvPr id="5" name="Rectangle 4">
            <a:extLst>
              <a:ext uri="{FF2B5EF4-FFF2-40B4-BE49-F238E27FC236}">
                <a16:creationId xmlns:a16="http://schemas.microsoft.com/office/drawing/2014/main" id="{0952A381-C7F1-46F0-B1C4-E5DBF96AE5EC}"/>
              </a:ext>
            </a:extLst>
          </p:cNvPr>
          <p:cNvSpPr/>
          <p:nvPr/>
        </p:nvSpPr>
        <p:spPr>
          <a:xfrm>
            <a:off x="6521917" y="5036654"/>
            <a:ext cx="1120994" cy="537417"/>
          </a:xfrm>
          <a:prstGeom prst="rect">
            <a:avLst/>
          </a:prstGeom>
          <a:ln w="38100"/>
        </p:spPr>
        <p:style>
          <a:lnRef idx="2">
            <a:schemeClr val="accent6"/>
          </a:lnRef>
          <a:fillRef idx="1">
            <a:schemeClr val="lt1"/>
          </a:fillRef>
          <a:effectRef idx="0">
            <a:schemeClr val="accent6"/>
          </a:effectRef>
          <a:fontRef idx="minor">
            <a:schemeClr val="dk1"/>
          </a:fontRef>
        </p:style>
        <p:txBody>
          <a:bodyPr rtlCol="0" anchor="ctr"/>
          <a:lstStyle/>
          <a:p>
            <a:pPr algn="ctr"/>
            <a:r>
              <a:rPr lang="en-IN" sz="1350" dirty="0"/>
              <a:t>Login Management</a:t>
            </a:r>
          </a:p>
        </p:txBody>
      </p:sp>
      <p:sp>
        <p:nvSpPr>
          <p:cNvPr id="6" name="Flowchart: Magnetic Disk 5">
            <a:extLst>
              <a:ext uri="{FF2B5EF4-FFF2-40B4-BE49-F238E27FC236}">
                <a16:creationId xmlns:a16="http://schemas.microsoft.com/office/drawing/2014/main" id="{B508311A-8BD1-4EF1-AAA7-C641E50BF14B}"/>
              </a:ext>
            </a:extLst>
          </p:cNvPr>
          <p:cNvSpPr/>
          <p:nvPr/>
        </p:nvSpPr>
        <p:spPr>
          <a:xfrm>
            <a:off x="7642911" y="5402534"/>
            <a:ext cx="867967" cy="415028"/>
          </a:xfrm>
          <a:prstGeom prst="flowChartMagneticDisk">
            <a:avLst/>
          </a:prstGeom>
          <a:ln w="38100">
            <a:solidFill>
              <a:schemeClr val="accent6"/>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IN" sz="1350" dirty="0"/>
              <a:t>Database</a:t>
            </a:r>
          </a:p>
        </p:txBody>
      </p:sp>
      <p:sp>
        <p:nvSpPr>
          <p:cNvPr id="7" name="Rectangle 6">
            <a:extLst>
              <a:ext uri="{FF2B5EF4-FFF2-40B4-BE49-F238E27FC236}">
                <a16:creationId xmlns:a16="http://schemas.microsoft.com/office/drawing/2014/main" id="{F18225BB-717B-40EB-8532-102802815385}"/>
              </a:ext>
            </a:extLst>
          </p:cNvPr>
          <p:cNvSpPr/>
          <p:nvPr/>
        </p:nvSpPr>
        <p:spPr>
          <a:xfrm>
            <a:off x="6496339" y="3012605"/>
            <a:ext cx="1120994" cy="537417"/>
          </a:xfrm>
          <a:prstGeom prst="rect">
            <a:avLst/>
          </a:prstGeom>
          <a:ln w="38100"/>
        </p:spPr>
        <p:style>
          <a:lnRef idx="2">
            <a:schemeClr val="accent6"/>
          </a:lnRef>
          <a:fillRef idx="1">
            <a:schemeClr val="lt1"/>
          </a:fillRef>
          <a:effectRef idx="0">
            <a:schemeClr val="accent6"/>
          </a:effectRef>
          <a:fontRef idx="minor">
            <a:schemeClr val="dk1"/>
          </a:fontRef>
        </p:style>
        <p:txBody>
          <a:bodyPr rtlCol="0" anchor="ctr"/>
          <a:lstStyle/>
          <a:p>
            <a:pPr algn="ctr"/>
            <a:r>
              <a:rPr lang="en-IN" sz="1350" dirty="0"/>
              <a:t>Account Management</a:t>
            </a:r>
          </a:p>
        </p:txBody>
      </p:sp>
      <p:sp>
        <p:nvSpPr>
          <p:cNvPr id="8" name="Flowchart: Magnetic Disk 7">
            <a:extLst>
              <a:ext uri="{FF2B5EF4-FFF2-40B4-BE49-F238E27FC236}">
                <a16:creationId xmlns:a16="http://schemas.microsoft.com/office/drawing/2014/main" id="{6A7B97CA-89D3-488E-BC2B-6D608FD629F0}"/>
              </a:ext>
            </a:extLst>
          </p:cNvPr>
          <p:cNvSpPr/>
          <p:nvPr/>
        </p:nvSpPr>
        <p:spPr>
          <a:xfrm>
            <a:off x="7642911" y="2763163"/>
            <a:ext cx="867967" cy="415028"/>
          </a:xfrm>
          <a:prstGeom prst="flowChartMagneticDisk">
            <a:avLst/>
          </a:prstGeom>
          <a:ln w="38100">
            <a:solidFill>
              <a:schemeClr val="accent6"/>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IN" sz="1350" dirty="0"/>
              <a:t>Database</a:t>
            </a:r>
          </a:p>
        </p:txBody>
      </p:sp>
      <p:sp>
        <p:nvSpPr>
          <p:cNvPr id="9" name="Rectangle 8">
            <a:extLst>
              <a:ext uri="{FF2B5EF4-FFF2-40B4-BE49-F238E27FC236}">
                <a16:creationId xmlns:a16="http://schemas.microsoft.com/office/drawing/2014/main" id="{1C00DDEC-E0E6-4C67-9B0B-AF4D4D324C98}"/>
              </a:ext>
            </a:extLst>
          </p:cNvPr>
          <p:cNvSpPr/>
          <p:nvPr/>
        </p:nvSpPr>
        <p:spPr>
          <a:xfrm>
            <a:off x="6521917" y="4072894"/>
            <a:ext cx="1120994" cy="537417"/>
          </a:xfrm>
          <a:prstGeom prst="rect">
            <a:avLst/>
          </a:prstGeom>
          <a:ln w="38100"/>
        </p:spPr>
        <p:style>
          <a:lnRef idx="2">
            <a:schemeClr val="accent6"/>
          </a:lnRef>
          <a:fillRef idx="1">
            <a:schemeClr val="lt1"/>
          </a:fillRef>
          <a:effectRef idx="0">
            <a:schemeClr val="accent6"/>
          </a:effectRef>
          <a:fontRef idx="minor">
            <a:schemeClr val="dk1"/>
          </a:fontRef>
        </p:style>
        <p:txBody>
          <a:bodyPr rtlCol="0" anchor="ctr"/>
          <a:lstStyle/>
          <a:p>
            <a:pPr algn="ctr"/>
            <a:r>
              <a:rPr lang="en-IN" sz="1350" dirty="0"/>
              <a:t>Payment Management</a:t>
            </a:r>
          </a:p>
        </p:txBody>
      </p:sp>
      <p:sp>
        <p:nvSpPr>
          <p:cNvPr id="10" name="Flowchart: Magnetic Disk 9">
            <a:extLst>
              <a:ext uri="{FF2B5EF4-FFF2-40B4-BE49-F238E27FC236}">
                <a16:creationId xmlns:a16="http://schemas.microsoft.com/office/drawing/2014/main" id="{21E2630B-DD0B-4205-A679-E0D2F2C5EE3C}"/>
              </a:ext>
            </a:extLst>
          </p:cNvPr>
          <p:cNvSpPr/>
          <p:nvPr/>
        </p:nvSpPr>
        <p:spPr>
          <a:xfrm>
            <a:off x="7642911" y="3768940"/>
            <a:ext cx="867967" cy="415028"/>
          </a:xfrm>
          <a:prstGeom prst="flowChartMagneticDisk">
            <a:avLst/>
          </a:prstGeom>
          <a:ln w="38100">
            <a:solidFill>
              <a:schemeClr val="accent6"/>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IN" sz="1350" dirty="0"/>
              <a:t>Database</a:t>
            </a:r>
          </a:p>
        </p:txBody>
      </p:sp>
      <p:sp>
        <p:nvSpPr>
          <p:cNvPr id="11" name="Rectangle 10">
            <a:extLst>
              <a:ext uri="{FF2B5EF4-FFF2-40B4-BE49-F238E27FC236}">
                <a16:creationId xmlns:a16="http://schemas.microsoft.com/office/drawing/2014/main" id="{7AC1F5E0-EF36-47FF-AC60-E427A46FD3F7}"/>
              </a:ext>
            </a:extLst>
          </p:cNvPr>
          <p:cNvSpPr/>
          <p:nvPr/>
        </p:nvSpPr>
        <p:spPr>
          <a:xfrm>
            <a:off x="6521917" y="1256742"/>
            <a:ext cx="1120994" cy="537417"/>
          </a:xfrm>
          <a:prstGeom prst="rect">
            <a:avLst/>
          </a:prstGeom>
          <a:ln w="38100"/>
        </p:spPr>
        <p:style>
          <a:lnRef idx="2">
            <a:schemeClr val="accent6"/>
          </a:lnRef>
          <a:fillRef idx="1">
            <a:schemeClr val="lt1"/>
          </a:fillRef>
          <a:effectRef idx="0">
            <a:schemeClr val="accent6"/>
          </a:effectRef>
          <a:fontRef idx="minor">
            <a:schemeClr val="dk1"/>
          </a:fontRef>
        </p:style>
        <p:txBody>
          <a:bodyPr rtlCol="0" anchor="ctr"/>
          <a:lstStyle/>
          <a:p>
            <a:pPr algn="ctr"/>
            <a:r>
              <a:rPr lang="en-IN" sz="1350" dirty="0"/>
              <a:t>Product Management</a:t>
            </a:r>
          </a:p>
        </p:txBody>
      </p:sp>
      <p:sp>
        <p:nvSpPr>
          <p:cNvPr id="12" name="Flowchart: Magnetic Disk 11">
            <a:extLst>
              <a:ext uri="{FF2B5EF4-FFF2-40B4-BE49-F238E27FC236}">
                <a16:creationId xmlns:a16="http://schemas.microsoft.com/office/drawing/2014/main" id="{C8D7794C-3024-46AC-AF86-B8A922AAA9A5}"/>
              </a:ext>
            </a:extLst>
          </p:cNvPr>
          <p:cNvSpPr/>
          <p:nvPr/>
        </p:nvSpPr>
        <p:spPr>
          <a:xfrm>
            <a:off x="7642911" y="1057792"/>
            <a:ext cx="867967" cy="415028"/>
          </a:xfrm>
          <a:prstGeom prst="flowChartMagneticDisk">
            <a:avLst/>
          </a:prstGeom>
          <a:ln w="38100">
            <a:solidFill>
              <a:schemeClr val="accent6"/>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IN" sz="1350" dirty="0"/>
              <a:t>Database</a:t>
            </a:r>
          </a:p>
        </p:txBody>
      </p:sp>
      <p:sp>
        <p:nvSpPr>
          <p:cNvPr id="13" name="Rectangle 12">
            <a:extLst>
              <a:ext uri="{FF2B5EF4-FFF2-40B4-BE49-F238E27FC236}">
                <a16:creationId xmlns:a16="http://schemas.microsoft.com/office/drawing/2014/main" id="{4033BFE3-0793-4B59-8978-82C7595CC58A}"/>
              </a:ext>
            </a:extLst>
          </p:cNvPr>
          <p:cNvSpPr/>
          <p:nvPr/>
        </p:nvSpPr>
        <p:spPr>
          <a:xfrm>
            <a:off x="4579619" y="1270336"/>
            <a:ext cx="525780" cy="431732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IN" sz="1350" dirty="0"/>
              <a:t>G</a:t>
            </a:r>
          </a:p>
          <a:p>
            <a:pPr algn="ctr"/>
            <a:r>
              <a:rPr lang="en-IN" sz="1350" dirty="0"/>
              <a:t>A</a:t>
            </a:r>
          </a:p>
          <a:p>
            <a:pPr algn="ctr"/>
            <a:r>
              <a:rPr lang="en-IN" sz="1350" dirty="0"/>
              <a:t>T</a:t>
            </a:r>
          </a:p>
          <a:p>
            <a:pPr algn="ctr"/>
            <a:r>
              <a:rPr lang="en-IN" sz="1350" dirty="0"/>
              <a:t>E</a:t>
            </a:r>
          </a:p>
          <a:p>
            <a:pPr algn="ctr"/>
            <a:r>
              <a:rPr lang="en-IN" sz="1350" dirty="0"/>
              <a:t>W</a:t>
            </a:r>
          </a:p>
          <a:p>
            <a:pPr algn="ctr"/>
            <a:r>
              <a:rPr lang="en-IN" sz="1350" dirty="0"/>
              <a:t>A</a:t>
            </a:r>
          </a:p>
          <a:p>
            <a:pPr algn="ctr"/>
            <a:r>
              <a:rPr lang="en-IN" sz="1350" dirty="0"/>
              <a:t>Y</a:t>
            </a:r>
          </a:p>
        </p:txBody>
      </p:sp>
      <p:sp>
        <p:nvSpPr>
          <p:cNvPr id="14" name="Arrow: Left-Right 13">
            <a:extLst>
              <a:ext uri="{FF2B5EF4-FFF2-40B4-BE49-F238E27FC236}">
                <a16:creationId xmlns:a16="http://schemas.microsoft.com/office/drawing/2014/main" id="{DDE2B45F-2345-4177-9CB8-BD09D86AB64F}"/>
              </a:ext>
            </a:extLst>
          </p:cNvPr>
          <p:cNvSpPr/>
          <p:nvPr/>
        </p:nvSpPr>
        <p:spPr>
          <a:xfrm>
            <a:off x="5113020" y="1472820"/>
            <a:ext cx="1374794" cy="123570"/>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a:p>
        </p:txBody>
      </p:sp>
      <p:sp>
        <p:nvSpPr>
          <p:cNvPr id="16" name="Arrow: Left-Right 15">
            <a:extLst>
              <a:ext uri="{FF2B5EF4-FFF2-40B4-BE49-F238E27FC236}">
                <a16:creationId xmlns:a16="http://schemas.microsoft.com/office/drawing/2014/main" id="{9200ED17-3F92-4636-9C99-CB49CF0BE0FF}"/>
              </a:ext>
            </a:extLst>
          </p:cNvPr>
          <p:cNvSpPr/>
          <p:nvPr/>
        </p:nvSpPr>
        <p:spPr>
          <a:xfrm>
            <a:off x="5105398" y="2321807"/>
            <a:ext cx="1374794" cy="123570"/>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a:p>
        </p:txBody>
      </p:sp>
      <p:sp>
        <p:nvSpPr>
          <p:cNvPr id="18" name="Arrow: Left-Right 17">
            <a:extLst>
              <a:ext uri="{FF2B5EF4-FFF2-40B4-BE49-F238E27FC236}">
                <a16:creationId xmlns:a16="http://schemas.microsoft.com/office/drawing/2014/main" id="{AFBAB4C5-62C5-4312-968D-B75E8EB203E9}"/>
              </a:ext>
            </a:extLst>
          </p:cNvPr>
          <p:cNvSpPr/>
          <p:nvPr/>
        </p:nvSpPr>
        <p:spPr>
          <a:xfrm>
            <a:off x="5113020" y="3219528"/>
            <a:ext cx="1374794" cy="123570"/>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a:p>
        </p:txBody>
      </p:sp>
      <p:sp>
        <p:nvSpPr>
          <p:cNvPr id="20" name="Arrow: Left-Right 19">
            <a:extLst>
              <a:ext uri="{FF2B5EF4-FFF2-40B4-BE49-F238E27FC236}">
                <a16:creationId xmlns:a16="http://schemas.microsoft.com/office/drawing/2014/main" id="{8A064BF5-56D6-406E-B666-49F7FBF52382}"/>
              </a:ext>
            </a:extLst>
          </p:cNvPr>
          <p:cNvSpPr/>
          <p:nvPr/>
        </p:nvSpPr>
        <p:spPr>
          <a:xfrm>
            <a:off x="5126260" y="4310543"/>
            <a:ext cx="1374794" cy="123570"/>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a:p>
        </p:txBody>
      </p:sp>
      <p:sp>
        <p:nvSpPr>
          <p:cNvPr id="31" name="Arrow: Left-Right 30">
            <a:extLst>
              <a:ext uri="{FF2B5EF4-FFF2-40B4-BE49-F238E27FC236}">
                <a16:creationId xmlns:a16="http://schemas.microsoft.com/office/drawing/2014/main" id="{74C808EB-A026-4D65-9576-BDF360149DFA}"/>
              </a:ext>
            </a:extLst>
          </p:cNvPr>
          <p:cNvSpPr/>
          <p:nvPr/>
        </p:nvSpPr>
        <p:spPr>
          <a:xfrm>
            <a:off x="5113020" y="5243577"/>
            <a:ext cx="1374794" cy="123570"/>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a:p>
        </p:txBody>
      </p:sp>
      <p:pic>
        <p:nvPicPr>
          <p:cNvPr id="33" name="Picture 2" descr="Mozilla and BrowserStack Partner to Drive Mobile Testing on Real Devices -  The Mozilla Blog">
            <a:extLst>
              <a:ext uri="{FF2B5EF4-FFF2-40B4-BE49-F238E27FC236}">
                <a16:creationId xmlns:a16="http://schemas.microsoft.com/office/drawing/2014/main" id="{E04A87F7-B5D5-4C78-8D87-3379A1EFB7F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06252" y="1794159"/>
            <a:ext cx="1012301" cy="554594"/>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4" descr="Top Browsers List In China for November 2019">
            <a:extLst>
              <a:ext uri="{FF2B5EF4-FFF2-40B4-BE49-F238E27FC236}">
                <a16:creationId xmlns:a16="http://schemas.microsoft.com/office/drawing/2014/main" id="{AB07BF7F-097A-48BE-9E9D-6EE9E172776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3535" y="2909704"/>
            <a:ext cx="1118572" cy="784670"/>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50">
            <a:extLst>
              <a:ext uri="{FF2B5EF4-FFF2-40B4-BE49-F238E27FC236}">
                <a16:creationId xmlns:a16="http://schemas.microsoft.com/office/drawing/2014/main" id="{8A523187-C636-49D0-BD7B-C8EBF17363BC}"/>
              </a:ext>
            </a:extLst>
          </p:cNvPr>
          <p:cNvPicPr>
            <a:picLocks noChangeAspect="1"/>
          </p:cNvPicPr>
          <p:nvPr/>
        </p:nvPicPr>
        <p:blipFill>
          <a:blip r:embed="rId2"/>
          <a:stretch>
            <a:fillRect/>
          </a:stretch>
        </p:blipFill>
        <p:spPr>
          <a:xfrm>
            <a:off x="826038" y="4261684"/>
            <a:ext cx="1207294" cy="554594"/>
          </a:xfrm>
          <a:prstGeom prst="rect">
            <a:avLst/>
          </a:prstGeom>
        </p:spPr>
      </p:pic>
      <p:sp>
        <p:nvSpPr>
          <p:cNvPr id="53" name="Arrow: Left-Right 52">
            <a:extLst>
              <a:ext uri="{FF2B5EF4-FFF2-40B4-BE49-F238E27FC236}">
                <a16:creationId xmlns:a16="http://schemas.microsoft.com/office/drawing/2014/main" id="{FA7B8E33-8696-4A9D-A0AA-B7E7FCA1243C}"/>
              </a:ext>
            </a:extLst>
          </p:cNvPr>
          <p:cNvSpPr/>
          <p:nvPr/>
        </p:nvSpPr>
        <p:spPr>
          <a:xfrm>
            <a:off x="2039415" y="1973565"/>
            <a:ext cx="2532582" cy="95265"/>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a:p>
        </p:txBody>
      </p:sp>
      <p:sp>
        <p:nvSpPr>
          <p:cNvPr id="59" name="Arrow: Left-Right 58">
            <a:extLst>
              <a:ext uri="{FF2B5EF4-FFF2-40B4-BE49-F238E27FC236}">
                <a16:creationId xmlns:a16="http://schemas.microsoft.com/office/drawing/2014/main" id="{AF60F594-C5E7-4BB2-B79E-9FB25B02CFF1}"/>
              </a:ext>
            </a:extLst>
          </p:cNvPr>
          <p:cNvSpPr/>
          <p:nvPr/>
        </p:nvSpPr>
        <p:spPr>
          <a:xfrm>
            <a:off x="2014785" y="3387927"/>
            <a:ext cx="2532582" cy="95265"/>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a:p>
        </p:txBody>
      </p:sp>
      <p:sp>
        <p:nvSpPr>
          <p:cNvPr id="61" name="Arrow: Left-Right 60">
            <a:extLst>
              <a:ext uri="{FF2B5EF4-FFF2-40B4-BE49-F238E27FC236}">
                <a16:creationId xmlns:a16="http://schemas.microsoft.com/office/drawing/2014/main" id="{CB46D46F-487F-4CA2-BE11-91DB58490238}"/>
              </a:ext>
            </a:extLst>
          </p:cNvPr>
          <p:cNvSpPr/>
          <p:nvPr/>
        </p:nvSpPr>
        <p:spPr>
          <a:xfrm>
            <a:off x="2001996" y="4492493"/>
            <a:ext cx="2532582" cy="95265"/>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a:p>
        </p:txBody>
      </p:sp>
      <p:sp>
        <p:nvSpPr>
          <p:cNvPr id="15" name="Rectangle 14"/>
          <p:cNvSpPr/>
          <p:nvPr/>
        </p:nvSpPr>
        <p:spPr>
          <a:xfrm>
            <a:off x="228600" y="388929"/>
            <a:ext cx="3217997" cy="369332"/>
          </a:xfrm>
          <a:prstGeom prst="rect">
            <a:avLst/>
          </a:prstGeom>
        </p:spPr>
        <p:txBody>
          <a:bodyPr wrap="none">
            <a:spAutoFit/>
          </a:bodyPr>
          <a:lstStyle/>
          <a:p>
            <a:r>
              <a:rPr lang="en-US" b="1" dirty="0">
                <a:solidFill>
                  <a:srgbClr val="121214"/>
                </a:solidFill>
              </a:rPr>
              <a:t>Application Database Design</a:t>
            </a:r>
            <a:endParaRPr lang="en-IN" b="1" dirty="0"/>
          </a:p>
        </p:txBody>
      </p:sp>
    </p:spTree>
    <p:extLst>
      <p:ext uri="{BB962C8B-B14F-4D97-AF65-F5344CB8AC3E}">
        <p14:creationId xmlns:p14="http://schemas.microsoft.com/office/powerpoint/2010/main" val="22248212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E8A4F01B-263E-4158-AE54-FEC00808AE18}"/>
              </a:ext>
            </a:extLst>
          </p:cNvPr>
          <p:cNvSpPr/>
          <p:nvPr/>
        </p:nvSpPr>
        <p:spPr>
          <a:xfrm>
            <a:off x="2766060" y="1415567"/>
            <a:ext cx="4725116" cy="4389120"/>
          </a:xfrm>
          <a:prstGeom prst="rect">
            <a:avLst/>
          </a:prstGeom>
          <a:solidFill>
            <a:schemeClr val="accent3">
              <a:lumMod val="60000"/>
              <a:lumOff val="40000"/>
            </a:schemeClr>
          </a:solidFill>
          <a:ln w="28575">
            <a:solidFill>
              <a:srgbClr val="FFC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sz="1350" dirty="0"/>
          </a:p>
        </p:txBody>
      </p:sp>
      <p:sp>
        <p:nvSpPr>
          <p:cNvPr id="5" name="Rectangle 4">
            <a:extLst>
              <a:ext uri="{FF2B5EF4-FFF2-40B4-BE49-F238E27FC236}">
                <a16:creationId xmlns:a16="http://schemas.microsoft.com/office/drawing/2014/main" id="{62D7D2EE-573C-4F11-9835-B74D044E6D64}"/>
              </a:ext>
            </a:extLst>
          </p:cNvPr>
          <p:cNvSpPr/>
          <p:nvPr/>
        </p:nvSpPr>
        <p:spPr>
          <a:xfrm>
            <a:off x="4369120" y="1632737"/>
            <a:ext cx="1908094" cy="3954780"/>
          </a:xfrm>
          <a:prstGeom prst="rect">
            <a:avLst/>
          </a:prstGeom>
          <a:solidFill>
            <a:schemeClr val="bg2">
              <a:lumMod val="90000"/>
            </a:schemeClr>
          </a:solidFill>
          <a:ln w="28575">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sz="1350" dirty="0"/>
          </a:p>
        </p:txBody>
      </p:sp>
      <p:sp>
        <p:nvSpPr>
          <p:cNvPr id="6" name="Rectangle 5">
            <a:extLst>
              <a:ext uri="{FF2B5EF4-FFF2-40B4-BE49-F238E27FC236}">
                <a16:creationId xmlns:a16="http://schemas.microsoft.com/office/drawing/2014/main" id="{9B5F0F40-107E-4B62-8D25-79C2025FB457}"/>
              </a:ext>
            </a:extLst>
          </p:cNvPr>
          <p:cNvSpPr/>
          <p:nvPr/>
        </p:nvSpPr>
        <p:spPr>
          <a:xfrm>
            <a:off x="4560571" y="4820016"/>
            <a:ext cx="1564481" cy="516139"/>
          </a:xfrm>
          <a:prstGeom prst="rect">
            <a:avLst/>
          </a:prstGeom>
          <a:ln w="38100"/>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t>Order Management</a:t>
            </a:r>
          </a:p>
        </p:txBody>
      </p:sp>
      <p:sp>
        <p:nvSpPr>
          <p:cNvPr id="10" name="Rectangle 9">
            <a:extLst>
              <a:ext uri="{FF2B5EF4-FFF2-40B4-BE49-F238E27FC236}">
                <a16:creationId xmlns:a16="http://schemas.microsoft.com/office/drawing/2014/main" id="{1D591E4E-B2AE-4C23-A0F7-C882365D5A5A}"/>
              </a:ext>
            </a:extLst>
          </p:cNvPr>
          <p:cNvSpPr/>
          <p:nvPr/>
        </p:nvSpPr>
        <p:spPr>
          <a:xfrm>
            <a:off x="4560571" y="4144821"/>
            <a:ext cx="1564481" cy="523270"/>
          </a:xfrm>
          <a:prstGeom prst="rect">
            <a:avLst/>
          </a:prstGeom>
          <a:ln w="38100"/>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t>Login Management</a:t>
            </a:r>
          </a:p>
        </p:txBody>
      </p:sp>
      <p:sp>
        <p:nvSpPr>
          <p:cNvPr id="12" name="Rectangle 11">
            <a:extLst>
              <a:ext uri="{FF2B5EF4-FFF2-40B4-BE49-F238E27FC236}">
                <a16:creationId xmlns:a16="http://schemas.microsoft.com/office/drawing/2014/main" id="{B1F84F03-16F7-4B5D-B7F9-85818FA62E28}"/>
              </a:ext>
            </a:extLst>
          </p:cNvPr>
          <p:cNvSpPr/>
          <p:nvPr/>
        </p:nvSpPr>
        <p:spPr>
          <a:xfrm>
            <a:off x="4560571" y="3381328"/>
            <a:ext cx="1564481" cy="611567"/>
          </a:xfrm>
          <a:prstGeom prst="rect">
            <a:avLst/>
          </a:prstGeom>
          <a:ln w="38100"/>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t>Payment Management</a:t>
            </a:r>
          </a:p>
        </p:txBody>
      </p:sp>
      <p:sp>
        <p:nvSpPr>
          <p:cNvPr id="14" name="Flowchart: Magnetic Disk 13">
            <a:extLst>
              <a:ext uri="{FF2B5EF4-FFF2-40B4-BE49-F238E27FC236}">
                <a16:creationId xmlns:a16="http://schemas.microsoft.com/office/drawing/2014/main" id="{17321F43-DFD4-4EE9-B44D-F265E4984F2D}"/>
              </a:ext>
            </a:extLst>
          </p:cNvPr>
          <p:cNvSpPr/>
          <p:nvPr/>
        </p:nvSpPr>
        <p:spPr>
          <a:xfrm>
            <a:off x="7754070" y="1927618"/>
            <a:ext cx="1333261" cy="3186875"/>
          </a:xfrm>
          <a:prstGeom prst="flowChartMagneticDisk">
            <a:avLst/>
          </a:prstGeom>
          <a:solidFill>
            <a:schemeClr val="accent3">
              <a:lumMod val="60000"/>
              <a:lumOff val="40000"/>
            </a:schemeClr>
          </a:solidFill>
          <a:ln w="38100">
            <a:solidFill>
              <a:schemeClr val="accent6"/>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IN" sz="2400" dirty="0"/>
              <a:t>Database</a:t>
            </a:r>
          </a:p>
        </p:txBody>
      </p:sp>
      <p:sp>
        <p:nvSpPr>
          <p:cNvPr id="42" name="Rectangle 41">
            <a:extLst>
              <a:ext uri="{FF2B5EF4-FFF2-40B4-BE49-F238E27FC236}">
                <a16:creationId xmlns:a16="http://schemas.microsoft.com/office/drawing/2014/main" id="{C5725EF0-81E8-4D07-B4CA-4B607A0A20FE}"/>
              </a:ext>
            </a:extLst>
          </p:cNvPr>
          <p:cNvSpPr/>
          <p:nvPr/>
        </p:nvSpPr>
        <p:spPr>
          <a:xfrm>
            <a:off x="3347739" y="857250"/>
            <a:ext cx="2767311" cy="286964"/>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IN" sz="2100" dirty="0"/>
              <a:t>Online Shopping Portal</a:t>
            </a:r>
          </a:p>
        </p:txBody>
      </p:sp>
      <p:sp>
        <p:nvSpPr>
          <p:cNvPr id="8" name="Rectangle 7">
            <a:extLst>
              <a:ext uri="{FF2B5EF4-FFF2-40B4-BE49-F238E27FC236}">
                <a16:creationId xmlns:a16="http://schemas.microsoft.com/office/drawing/2014/main" id="{8833E67B-DE61-4BEA-B267-7375FE5B62F0}"/>
              </a:ext>
            </a:extLst>
          </p:cNvPr>
          <p:cNvSpPr/>
          <p:nvPr/>
        </p:nvSpPr>
        <p:spPr>
          <a:xfrm>
            <a:off x="4560571" y="2617836"/>
            <a:ext cx="1564481" cy="611567"/>
          </a:xfrm>
          <a:prstGeom prst="rect">
            <a:avLst/>
          </a:prstGeom>
          <a:ln w="38100"/>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t>Account Management</a:t>
            </a:r>
          </a:p>
        </p:txBody>
      </p:sp>
      <p:sp>
        <p:nvSpPr>
          <p:cNvPr id="7" name="Rectangle 6">
            <a:extLst>
              <a:ext uri="{FF2B5EF4-FFF2-40B4-BE49-F238E27FC236}">
                <a16:creationId xmlns:a16="http://schemas.microsoft.com/office/drawing/2014/main" id="{4D24EE0D-2029-4AFE-A55D-17EB138B459A}"/>
              </a:ext>
            </a:extLst>
          </p:cNvPr>
          <p:cNvSpPr/>
          <p:nvPr/>
        </p:nvSpPr>
        <p:spPr>
          <a:xfrm>
            <a:off x="4572001" y="1806092"/>
            <a:ext cx="1564481" cy="611567"/>
          </a:xfrm>
          <a:prstGeom prst="rect">
            <a:avLst/>
          </a:prstGeom>
          <a:ln w="38100"/>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t>Product Management</a:t>
            </a:r>
          </a:p>
        </p:txBody>
      </p:sp>
      <p:sp>
        <p:nvSpPr>
          <p:cNvPr id="9" name="Rectangle 8">
            <a:extLst>
              <a:ext uri="{FF2B5EF4-FFF2-40B4-BE49-F238E27FC236}">
                <a16:creationId xmlns:a16="http://schemas.microsoft.com/office/drawing/2014/main" id="{58E959B9-C145-487A-BB8B-E54661C4F528}"/>
              </a:ext>
            </a:extLst>
          </p:cNvPr>
          <p:cNvSpPr/>
          <p:nvPr/>
        </p:nvSpPr>
        <p:spPr>
          <a:xfrm>
            <a:off x="6682978" y="1689242"/>
            <a:ext cx="640080" cy="3995738"/>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t>D</a:t>
            </a:r>
          </a:p>
          <a:p>
            <a:pPr algn="ctr"/>
            <a:r>
              <a:rPr lang="en-IN" sz="2400" dirty="0"/>
              <a:t>A</a:t>
            </a:r>
          </a:p>
          <a:p>
            <a:pPr algn="ctr"/>
            <a:r>
              <a:rPr lang="en-IN" sz="2400" dirty="0"/>
              <a:t>O</a:t>
            </a:r>
          </a:p>
          <a:p>
            <a:pPr algn="ctr"/>
            <a:endParaRPr lang="en-IN" sz="2400" dirty="0"/>
          </a:p>
          <a:p>
            <a:pPr algn="ctr"/>
            <a:r>
              <a:rPr lang="en-IN" sz="2400" dirty="0"/>
              <a:t>L</a:t>
            </a:r>
          </a:p>
          <a:p>
            <a:pPr algn="ctr"/>
            <a:r>
              <a:rPr lang="en-IN" sz="2400" dirty="0"/>
              <a:t>A</a:t>
            </a:r>
          </a:p>
          <a:p>
            <a:pPr algn="ctr"/>
            <a:r>
              <a:rPr lang="en-IN" sz="2400" dirty="0"/>
              <a:t>Y</a:t>
            </a:r>
          </a:p>
          <a:p>
            <a:pPr algn="ctr"/>
            <a:r>
              <a:rPr lang="en-IN" sz="2400" dirty="0"/>
              <a:t>E</a:t>
            </a:r>
          </a:p>
          <a:p>
            <a:pPr algn="ctr"/>
            <a:r>
              <a:rPr lang="en-IN" sz="2400" dirty="0"/>
              <a:t>R</a:t>
            </a:r>
          </a:p>
        </p:txBody>
      </p:sp>
      <p:sp>
        <p:nvSpPr>
          <p:cNvPr id="11" name="Rectangle 10">
            <a:extLst>
              <a:ext uri="{FF2B5EF4-FFF2-40B4-BE49-F238E27FC236}">
                <a16:creationId xmlns:a16="http://schemas.microsoft.com/office/drawing/2014/main" id="{3EE72E14-2F88-4EDC-A5A3-D05F66678C81}"/>
              </a:ext>
            </a:extLst>
          </p:cNvPr>
          <p:cNvSpPr/>
          <p:nvPr/>
        </p:nvSpPr>
        <p:spPr>
          <a:xfrm>
            <a:off x="3171113" y="1632736"/>
            <a:ext cx="640080" cy="3995738"/>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500" dirty="0"/>
              <a:t>C</a:t>
            </a:r>
          </a:p>
          <a:p>
            <a:pPr algn="ctr"/>
            <a:r>
              <a:rPr lang="en-IN" sz="1500" dirty="0"/>
              <a:t>O</a:t>
            </a:r>
          </a:p>
          <a:p>
            <a:pPr algn="ctr"/>
            <a:r>
              <a:rPr lang="en-IN" sz="1500" dirty="0"/>
              <a:t>N</a:t>
            </a:r>
          </a:p>
          <a:p>
            <a:pPr algn="ctr"/>
            <a:r>
              <a:rPr lang="en-IN" sz="1500" dirty="0"/>
              <a:t>T</a:t>
            </a:r>
          </a:p>
          <a:p>
            <a:pPr algn="ctr"/>
            <a:r>
              <a:rPr lang="en-IN" sz="1500" dirty="0"/>
              <a:t>R</a:t>
            </a:r>
          </a:p>
          <a:p>
            <a:pPr algn="ctr"/>
            <a:r>
              <a:rPr lang="en-IN" sz="1500" dirty="0"/>
              <a:t>O</a:t>
            </a:r>
          </a:p>
          <a:p>
            <a:pPr algn="ctr"/>
            <a:r>
              <a:rPr lang="en-IN" sz="1500" dirty="0"/>
              <a:t>L</a:t>
            </a:r>
          </a:p>
          <a:p>
            <a:pPr algn="ctr"/>
            <a:r>
              <a:rPr lang="en-IN" sz="1500" dirty="0"/>
              <a:t>E</a:t>
            </a:r>
          </a:p>
          <a:p>
            <a:pPr algn="ctr"/>
            <a:r>
              <a:rPr lang="en-IN" sz="1500" dirty="0"/>
              <a:t>R</a:t>
            </a:r>
          </a:p>
          <a:p>
            <a:pPr algn="ctr"/>
            <a:endParaRPr lang="en-IN" sz="1500" dirty="0"/>
          </a:p>
          <a:p>
            <a:pPr algn="ctr"/>
            <a:endParaRPr lang="en-IN" sz="1500" dirty="0"/>
          </a:p>
          <a:p>
            <a:pPr algn="ctr"/>
            <a:r>
              <a:rPr lang="en-IN" sz="1500" dirty="0"/>
              <a:t>L</a:t>
            </a:r>
          </a:p>
          <a:p>
            <a:pPr algn="ctr"/>
            <a:r>
              <a:rPr lang="en-IN" sz="1500" dirty="0"/>
              <a:t>A</a:t>
            </a:r>
          </a:p>
          <a:p>
            <a:pPr algn="ctr"/>
            <a:r>
              <a:rPr lang="en-IN" sz="1500" dirty="0"/>
              <a:t>Y</a:t>
            </a:r>
          </a:p>
          <a:p>
            <a:pPr algn="ctr"/>
            <a:r>
              <a:rPr lang="en-IN" sz="1500" dirty="0"/>
              <a:t>E</a:t>
            </a:r>
          </a:p>
          <a:p>
            <a:pPr algn="ctr"/>
            <a:r>
              <a:rPr lang="en-IN" sz="1500" dirty="0"/>
              <a:t>R</a:t>
            </a:r>
          </a:p>
        </p:txBody>
      </p:sp>
      <p:pic>
        <p:nvPicPr>
          <p:cNvPr id="2052" name="Picture 4" descr="Top Browsers List In China for November 2019">
            <a:extLst>
              <a:ext uri="{FF2B5EF4-FFF2-40B4-BE49-F238E27FC236}">
                <a16:creationId xmlns:a16="http://schemas.microsoft.com/office/drawing/2014/main" id="{653FF521-8BF0-4234-9942-3D35385349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9692" y="3600560"/>
            <a:ext cx="1118572" cy="784670"/>
          </a:xfrm>
          <a:prstGeom prst="rect">
            <a:avLst/>
          </a:prstGeom>
          <a:noFill/>
          <a:extLst>
            <a:ext uri="{909E8E84-426E-40DD-AFC4-6F175D3DCCD1}">
              <a14:hiddenFill xmlns:a14="http://schemas.microsoft.com/office/drawing/2010/main">
                <a:solidFill>
                  <a:srgbClr val="FFFFFF"/>
                </a:solidFill>
              </a14:hiddenFill>
            </a:ext>
          </a:extLst>
        </p:spPr>
      </p:pic>
      <p:sp>
        <p:nvSpPr>
          <p:cNvPr id="20" name="Arrow: Left-Right 19">
            <a:extLst>
              <a:ext uri="{FF2B5EF4-FFF2-40B4-BE49-F238E27FC236}">
                <a16:creationId xmlns:a16="http://schemas.microsoft.com/office/drawing/2014/main" id="{9B399D6D-46B5-4294-BC2C-A584AD0D7A08}"/>
              </a:ext>
            </a:extLst>
          </p:cNvPr>
          <p:cNvSpPr/>
          <p:nvPr/>
        </p:nvSpPr>
        <p:spPr>
          <a:xfrm>
            <a:off x="3811193" y="3166110"/>
            <a:ext cx="557927" cy="215218"/>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a:p>
        </p:txBody>
      </p:sp>
      <p:sp>
        <p:nvSpPr>
          <p:cNvPr id="22" name="Arrow: Left-Right 21">
            <a:extLst>
              <a:ext uri="{FF2B5EF4-FFF2-40B4-BE49-F238E27FC236}">
                <a16:creationId xmlns:a16="http://schemas.microsoft.com/office/drawing/2014/main" id="{35B0CC67-5D86-4BE4-8C0E-3E73963F7222}"/>
              </a:ext>
            </a:extLst>
          </p:cNvPr>
          <p:cNvSpPr/>
          <p:nvPr/>
        </p:nvSpPr>
        <p:spPr>
          <a:xfrm>
            <a:off x="6277213" y="3166110"/>
            <a:ext cx="405764" cy="215218"/>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a:p>
        </p:txBody>
      </p:sp>
      <p:sp>
        <p:nvSpPr>
          <p:cNvPr id="23" name="Arrow: Left-Right 22">
            <a:extLst>
              <a:ext uri="{FF2B5EF4-FFF2-40B4-BE49-F238E27FC236}">
                <a16:creationId xmlns:a16="http://schemas.microsoft.com/office/drawing/2014/main" id="{2DEA9346-8A5E-4729-9D10-6047AE97A057}"/>
              </a:ext>
            </a:extLst>
          </p:cNvPr>
          <p:cNvSpPr/>
          <p:nvPr/>
        </p:nvSpPr>
        <p:spPr>
          <a:xfrm>
            <a:off x="7323058" y="3231260"/>
            <a:ext cx="422321" cy="197741"/>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a:p>
        </p:txBody>
      </p:sp>
      <p:sp>
        <p:nvSpPr>
          <p:cNvPr id="28" name="Arrow: Left-Right 27">
            <a:extLst>
              <a:ext uri="{FF2B5EF4-FFF2-40B4-BE49-F238E27FC236}">
                <a16:creationId xmlns:a16="http://schemas.microsoft.com/office/drawing/2014/main" id="{11455F26-D99E-406D-82A2-5BFD44DBA120}"/>
              </a:ext>
            </a:extLst>
          </p:cNvPr>
          <p:cNvSpPr/>
          <p:nvPr/>
        </p:nvSpPr>
        <p:spPr>
          <a:xfrm>
            <a:off x="1754005" y="4057373"/>
            <a:ext cx="982760" cy="174895"/>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a:p>
        </p:txBody>
      </p:sp>
      <p:pic>
        <p:nvPicPr>
          <p:cNvPr id="32" name="Picture 31">
            <a:extLst>
              <a:ext uri="{FF2B5EF4-FFF2-40B4-BE49-F238E27FC236}">
                <a16:creationId xmlns:a16="http://schemas.microsoft.com/office/drawing/2014/main" id="{72440195-C72F-4BF0-8986-77EF881EE473}"/>
              </a:ext>
            </a:extLst>
          </p:cNvPr>
          <p:cNvPicPr>
            <a:picLocks noChangeAspect="1"/>
          </p:cNvPicPr>
          <p:nvPr/>
        </p:nvPicPr>
        <p:blipFill>
          <a:blip r:embed="rId2"/>
          <a:stretch>
            <a:fillRect/>
          </a:stretch>
        </p:blipFill>
        <p:spPr>
          <a:xfrm>
            <a:off x="5764048" y="1727413"/>
            <a:ext cx="405645" cy="397874"/>
          </a:xfrm>
          <a:prstGeom prst="rect">
            <a:avLst/>
          </a:prstGeom>
        </p:spPr>
      </p:pic>
      <p:pic>
        <p:nvPicPr>
          <p:cNvPr id="34" name="Picture 33">
            <a:extLst>
              <a:ext uri="{FF2B5EF4-FFF2-40B4-BE49-F238E27FC236}">
                <a16:creationId xmlns:a16="http://schemas.microsoft.com/office/drawing/2014/main" id="{B630AC40-4D1B-4013-82E6-46E23A09252E}"/>
              </a:ext>
            </a:extLst>
          </p:cNvPr>
          <p:cNvPicPr>
            <a:picLocks noChangeAspect="1"/>
          </p:cNvPicPr>
          <p:nvPr/>
        </p:nvPicPr>
        <p:blipFill>
          <a:blip r:embed="rId2"/>
          <a:stretch>
            <a:fillRect/>
          </a:stretch>
        </p:blipFill>
        <p:spPr>
          <a:xfrm>
            <a:off x="5793766" y="2550918"/>
            <a:ext cx="405645" cy="397874"/>
          </a:xfrm>
          <a:prstGeom prst="rect">
            <a:avLst/>
          </a:prstGeom>
        </p:spPr>
      </p:pic>
      <p:pic>
        <p:nvPicPr>
          <p:cNvPr id="35" name="Picture 34">
            <a:extLst>
              <a:ext uri="{FF2B5EF4-FFF2-40B4-BE49-F238E27FC236}">
                <a16:creationId xmlns:a16="http://schemas.microsoft.com/office/drawing/2014/main" id="{EB6E0F63-8676-46C1-845C-D14CAC0EADB6}"/>
              </a:ext>
            </a:extLst>
          </p:cNvPr>
          <p:cNvPicPr>
            <a:picLocks noChangeAspect="1"/>
          </p:cNvPicPr>
          <p:nvPr/>
        </p:nvPicPr>
        <p:blipFill>
          <a:blip r:embed="rId2"/>
          <a:stretch>
            <a:fillRect/>
          </a:stretch>
        </p:blipFill>
        <p:spPr>
          <a:xfrm>
            <a:off x="5793766" y="3335840"/>
            <a:ext cx="405645" cy="397874"/>
          </a:xfrm>
          <a:prstGeom prst="rect">
            <a:avLst/>
          </a:prstGeom>
        </p:spPr>
      </p:pic>
      <p:pic>
        <p:nvPicPr>
          <p:cNvPr id="48" name="Picture 47">
            <a:extLst>
              <a:ext uri="{FF2B5EF4-FFF2-40B4-BE49-F238E27FC236}">
                <a16:creationId xmlns:a16="http://schemas.microsoft.com/office/drawing/2014/main" id="{294DFDAC-F989-4912-AAA2-2E6EB0EC5F02}"/>
              </a:ext>
            </a:extLst>
          </p:cNvPr>
          <p:cNvPicPr>
            <a:picLocks noChangeAspect="1"/>
          </p:cNvPicPr>
          <p:nvPr/>
        </p:nvPicPr>
        <p:blipFill>
          <a:blip r:embed="rId2"/>
          <a:stretch>
            <a:fillRect/>
          </a:stretch>
        </p:blipFill>
        <p:spPr>
          <a:xfrm>
            <a:off x="5774285" y="4059850"/>
            <a:ext cx="405645" cy="397874"/>
          </a:xfrm>
          <a:prstGeom prst="rect">
            <a:avLst/>
          </a:prstGeom>
        </p:spPr>
      </p:pic>
      <p:pic>
        <p:nvPicPr>
          <p:cNvPr id="50" name="Picture 49">
            <a:extLst>
              <a:ext uri="{FF2B5EF4-FFF2-40B4-BE49-F238E27FC236}">
                <a16:creationId xmlns:a16="http://schemas.microsoft.com/office/drawing/2014/main" id="{3378786F-E869-4AAE-BE07-E3ED8A0049D1}"/>
              </a:ext>
            </a:extLst>
          </p:cNvPr>
          <p:cNvPicPr>
            <a:picLocks noChangeAspect="1"/>
          </p:cNvPicPr>
          <p:nvPr/>
        </p:nvPicPr>
        <p:blipFill>
          <a:blip r:embed="rId2"/>
          <a:stretch>
            <a:fillRect/>
          </a:stretch>
        </p:blipFill>
        <p:spPr>
          <a:xfrm>
            <a:off x="5709405" y="4787655"/>
            <a:ext cx="405645" cy="397874"/>
          </a:xfrm>
          <a:prstGeom prst="rect">
            <a:avLst/>
          </a:prstGeom>
        </p:spPr>
      </p:pic>
      <p:pic>
        <p:nvPicPr>
          <p:cNvPr id="52" name="Picture 51">
            <a:extLst>
              <a:ext uri="{FF2B5EF4-FFF2-40B4-BE49-F238E27FC236}">
                <a16:creationId xmlns:a16="http://schemas.microsoft.com/office/drawing/2014/main" id="{8BC1C8D8-5AEB-4D86-B9A9-264A6E99AA5E}"/>
              </a:ext>
            </a:extLst>
          </p:cNvPr>
          <p:cNvPicPr>
            <a:picLocks noChangeAspect="1"/>
          </p:cNvPicPr>
          <p:nvPr/>
        </p:nvPicPr>
        <p:blipFill>
          <a:blip r:embed="rId2"/>
          <a:stretch>
            <a:fillRect/>
          </a:stretch>
        </p:blipFill>
        <p:spPr>
          <a:xfrm>
            <a:off x="3202598" y="3945883"/>
            <a:ext cx="405645" cy="397874"/>
          </a:xfrm>
          <a:prstGeom prst="rect">
            <a:avLst/>
          </a:prstGeom>
        </p:spPr>
      </p:pic>
      <p:pic>
        <p:nvPicPr>
          <p:cNvPr id="54" name="Picture 53">
            <a:extLst>
              <a:ext uri="{FF2B5EF4-FFF2-40B4-BE49-F238E27FC236}">
                <a16:creationId xmlns:a16="http://schemas.microsoft.com/office/drawing/2014/main" id="{7E3C4D48-B285-4690-A6F5-3C2C20476A23}"/>
              </a:ext>
            </a:extLst>
          </p:cNvPr>
          <p:cNvPicPr>
            <a:picLocks noChangeAspect="1"/>
          </p:cNvPicPr>
          <p:nvPr/>
        </p:nvPicPr>
        <p:blipFill>
          <a:blip r:embed="rId2"/>
          <a:stretch>
            <a:fillRect/>
          </a:stretch>
        </p:blipFill>
        <p:spPr>
          <a:xfrm>
            <a:off x="6800195" y="3119267"/>
            <a:ext cx="405645" cy="397874"/>
          </a:xfrm>
          <a:prstGeom prst="rect">
            <a:avLst/>
          </a:prstGeom>
        </p:spPr>
      </p:pic>
      <p:pic>
        <p:nvPicPr>
          <p:cNvPr id="56" name="Picture 55">
            <a:extLst>
              <a:ext uri="{FF2B5EF4-FFF2-40B4-BE49-F238E27FC236}">
                <a16:creationId xmlns:a16="http://schemas.microsoft.com/office/drawing/2014/main" id="{689F635D-B91C-4B71-A8A2-1D85291A6C7D}"/>
              </a:ext>
            </a:extLst>
          </p:cNvPr>
          <p:cNvPicPr>
            <a:picLocks noChangeAspect="1"/>
          </p:cNvPicPr>
          <p:nvPr/>
        </p:nvPicPr>
        <p:blipFill>
          <a:blip r:embed="rId2"/>
          <a:stretch>
            <a:fillRect/>
          </a:stretch>
        </p:blipFill>
        <p:spPr>
          <a:xfrm>
            <a:off x="6915779" y="1714001"/>
            <a:ext cx="405645" cy="397874"/>
          </a:xfrm>
          <a:prstGeom prst="rect">
            <a:avLst/>
          </a:prstGeom>
        </p:spPr>
      </p:pic>
      <p:pic>
        <p:nvPicPr>
          <p:cNvPr id="58" name="Picture 57">
            <a:extLst>
              <a:ext uri="{FF2B5EF4-FFF2-40B4-BE49-F238E27FC236}">
                <a16:creationId xmlns:a16="http://schemas.microsoft.com/office/drawing/2014/main" id="{EA99F5C4-A291-4F7A-B909-A1717B2774A2}"/>
              </a:ext>
            </a:extLst>
          </p:cNvPr>
          <p:cNvPicPr>
            <a:picLocks noChangeAspect="1"/>
          </p:cNvPicPr>
          <p:nvPr/>
        </p:nvPicPr>
        <p:blipFill>
          <a:blip r:embed="rId2"/>
          <a:stretch>
            <a:fillRect/>
          </a:stretch>
        </p:blipFill>
        <p:spPr>
          <a:xfrm>
            <a:off x="6912918" y="5313277"/>
            <a:ext cx="405645" cy="397874"/>
          </a:xfrm>
          <a:prstGeom prst="rect">
            <a:avLst/>
          </a:prstGeom>
        </p:spPr>
      </p:pic>
      <p:pic>
        <p:nvPicPr>
          <p:cNvPr id="60" name="Picture 59">
            <a:extLst>
              <a:ext uri="{FF2B5EF4-FFF2-40B4-BE49-F238E27FC236}">
                <a16:creationId xmlns:a16="http://schemas.microsoft.com/office/drawing/2014/main" id="{DE70CB07-13FF-4B4B-ABA3-518455A0A7AE}"/>
              </a:ext>
            </a:extLst>
          </p:cNvPr>
          <p:cNvPicPr>
            <a:picLocks noChangeAspect="1"/>
          </p:cNvPicPr>
          <p:nvPr/>
        </p:nvPicPr>
        <p:blipFill>
          <a:blip r:embed="rId2"/>
          <a:stretch>
            <a:fillRect/>
          </a:stretch>
        </p:blipFill>
        <p:spPr>
          <a:xfrm>
            <a:off x="3564971" y="1490305"/>
            <a:ext cx="405645" cy="397874"/>
          </a:xfrm>
          <a:prstGeom prst="rect">
            <a:avLst/>
          </a:prstGeom>
        </p:spPr>
      </p:pic>
      <p:pic>
        <p:nvPicPr>
          <p:cNvPr id="62" name="Picture 61">
            <a:extLst>
              <a:ext uri="{FF2B5EF4-FFF2-40B4-BE49-F238E27FC236}">
                <a16:creationId xmlns:a16="http://schemas.microsoft.com/office/drawing/2014/main" id="{B337670D-6E9F-4C2B-B23B-2C0783672534}"/>
              </a:ext>
            </a:extLst>
          </p:cNvPr>
          <p:cNvPicPr>
            <a:picLocks noChangeAspect="1"/>
          </p:cNvPicPr>
          <p:nvPr/>
        </p:nvPicPr>
        <p:blipFill>
          <a:blip r:embed="rId2"/>
          <a:stretch>
            <a:fillRect/>
          </a:stretch>
        </p:blipFill>
        <p:spPr>
          <a:xfrm>
            <a:off x="3596999" y="5239835"/>
            <a:ext cx="405645" cy="397874"/>
          </a:xfrm>
          <a:prstGeom prst="rect">
            <a:avLst/>
          </a:prstGeom>
        </p:spPr>
      </p:pic>
      <p:pic>
        <p:nvPicPr>
          <p:cNvPr id="2053" name="Picture 2052">
            <a:extLst>
              <a:ext uri="{FF2B5EF4-FFF2-40B4-BE49-F238E27FC236}">
                <a16:creationId xmlns:a16="http://schemas.microsoft.com/office/drawing/2014/main" id="{6773C946-79ED-49C1-9358-5E442560C6FF}"/>
              </a:ext>
            </a:extLst>
          </p:cNvPr>
          <p:cNvPicPr>
            <a:picLocks noChangeAspect="1"/>
          </p:cNvPicPr>
          <p:nvPr/>
        </p:nvPicPr>
        <p:blipFill>
          <a:blip r:embed="rId2"/>
          <a:stretch>
            <a:fillRect/>
          </a:stretch>
        </p:blipFill>
        <p:spPr>
          <a:xfrm>
            <a:off x="7792050" y="4092130"/>
            <a:ext cx="1257300" cy="628650"/>
          </a:xfrm>
          <a:prstGeom prst="rect">
            <a:avLst/>
          </a:prstGeom>
        </p:spPr>
      </p:pic>
      <p:sp>
        <p:nvSpPr>
          <p:cNvPr id="2" name="Rectangle 1"/>
          <p:cNvSpPr/>
          <p:nvPr/>
        </p:nvSpPr>
        <p:spPr>
          <a:xfrm>
            <a:off x="2137938" y="93652"/>
            <a:ext cx="4139275" cy="507831"/>
          </a:xfrm>
          <a:prstGeom prst="rect">
            <a:avLst/>
          </a:prstGeom>
        </p:spPr>
        <p:txBody>
          <a:bodyPr wrap="none">
            <a:spAutoFit/>
          </a:bodyPr>
          <a:lstStyle/>
          <a:p>
            <a:pPr algn="just">
              <a:lnSpc>
                <a:spcPct val="150000"/>
              </a:lnSpc>
            </a:pPr>
            <a:r>
              <a:rPr lang="en-GB" dirty="0">
                <a:solidFill>
                  <a:srgbClr val="000000"/>
                </a:solidFill>
              </a:rPr>
              <a:t>All services access this database directly</a:t>
            </a:r>
          </a:p>
        </p:txBody>
      </p:sp>
      <p:sp>
        <p:nvSpPr>
          <p:cNvPr id="3" name="Rectangle 2"/>
          <p:cNvSpPr/>
          <p:nvPr/>
        </p:nvSpPr>
        <p:spPr>
          <a:xfrm>
            <a:off x="18411" y="601483"/>
            <a:ext cx="3186385" cy="369332"/>
          </a:xfrm>
          <a:prstGeom prst="rect">
            <a:avLst/>
          </a:prstGeom>
        </p:spPr>
        <p:txBody>
          <a:bodyPr wrap="none">
            <a:spAutoFit/>
          </a:bodyPr>
          <a:lstStyle/>
          <a:p>
            <a:r>
              <a:rPr lang="en-US" b="1" dirty="0">
                <a:solidFill>
                  <a:srgbClr val="121214"/>
                </a:solidFill>
              </a:rPr>
              <a:t>Integration Database Design</a:t>
            </a:r>
            <a:endParaRPr lang="en-IN" b="1" dirty="0"/>
          </a:p>
        </p:txBody>
      </p:sp>
    </p:spTree>
    <p:extLst>
      <p:ext uri="{BB962C8B-B14F-4D97-AF65-F5344CB8AC3E}">
        <p14:creationId xmlns:p14="http://schemas.microsoft.com/office/powerpoint/2010/main" val="41151030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a:t>CSE3513 NoSQL Data Management</a:t>
            </a:r>
          </a:p>
        </p:txBody>
      </p:sp>
      <p:sp>
        <p:nvSpPr>
          <p:cNvPr id="4" name="Slide Number Placeholder 3"/>
          <p:cNvSpPr>
            <a:spLocks noGrp="1"/>
          </p:cNvSpPr>
          <p:nvPr>
            <p:ph type="sldNum" sz="quarter" idx="12"/>
          </p:nvPr>
        </p:nvSpPr>
        <p:spPr/>
        <p:txBody>
          <a:bodyPr/>
          <a:lstStyle/>
          <a:p>
            <a:fld id="{B6F15528-21DE-4FAA-801E-634DDDAF4B2B}" type="slidenum">
              <a:rPr lang="en-US" smtClean="0"/>
              <a:pPr/>
              <a:t>32</a:t>
            </a:fld>
            <a:endParaRPr lang="en-US"/>
          </a:p>
        </p:txBody>
      </p:sp>
      <p:sp>
        <p:nvSpPr>
          <p:cNvPr id="5" name="TextBox 4"/>
          <p:cNvSpPr txBox="1"/>
          <p:nvPr/>
        </p:nvSpPr>
        <p:spPr>
          <a:xfrm>
            <a:off x="203579" y="507747"/>
            <a:ext cx="6349621" cy="461665"/>
          </a:xfrm>
          <a:prstGeom prst="rect">
            <a:avLst/>
          </a:prstGeom>
          <a:noFill/>
        </p:spPr>
        <p:txBody>
          <a:bodyPr wrap="square" rtlCol="0">
            <a:spAutoFit/>
          </a:bodyPr>
          <a:lstStyle/>
          <a:p>
            <a:r>
              <a:rPr lang="en-US" sz="2400" b="1" dirty="0" smtClean="0">
                <a:solidFill>
                  <a:srgbClr val="121214"/>
                </a:solidFill>
              </a:rPr>
              <a:t>Integration Database Design</a:t>
            </a:r>
            <a:endParaRPr lang="en-IN" sz="2400" b="1" dirty="0"/>
          </a:p>
        </p:txBody>
      </p:sp>
      <p:sp>
        <p:nvSpPr>
          <p:cNvPr id="7" name="Rectangle 6"/>
          <p:cNvSpPr/>
          <p:nvPr/>
        </p:nvSpPr>
        <p:spPr>
          <a:xfrm>
            <a:off x="1600200" y="2286000"/>
            <a:ext cx="4572000" cy="2954655"/>
          </a:xfrm>
          <a:prstGeom prst="rect">
            <a:avLst/>
          </a:prstGeom>
        </p:spPr>
        <p:txBody>
          <a:bodyPr wrap="square">
            <a:spAutoFit/>
          </a:bodyPr>
          <a:lstStyle/>
          <a:p>
            <a:r>
              <a:rPr lang="en-IN" sz="2800" b="1" dirty="0"/>
              <a:t>Problems</a:t>
            </a:r>
            <a:r>
              <a:rPr lang="en-IN" sz="2800" b="1" dirty="0" smtClean="0"/>
              <a:t>:</a:t>
            </a:r>
          </a:p>
          <a:p>
            <a:endParaRPr lang="en-IN" sz="2800" b="1" dirty="0" smtClean="0"/>
          </a:p>
          <a:p>
            <a:r>
              <a:rPr lang="en-IN" sz="2800" dirty="0"/>
              <a:t>Tight </a:t>
            </a:r>
            <a:r>
              <a:rPr lang="en-IN" sz="2800" dirty="0" smtClean="0"/>
              <a:t>coupling</a:t>
            </a:r>
          </a:p>
          <a:p>
            <a:r>
              <a:rPr lang="en-US" sz="2800" dirty="0" smtClean="0"/>
              <a:t>Hard to Scale</a:t>
            </a:r>
          </a:p>
          <a:p>
            <a:r>
              <a:rPr lang="en-US" sz="2800" dirty="0" smtClean="0"/>
              <a:t>Risky Schema Updates</a:t>
            </a:r>
          </a:p>
          <a:p>
            <a:r>
              <a:rPr lang="en-US" sz="2800" dirty="0" smtClean="0"/>
              <a:t>Ownership ambiguity</a:t>
            </a:r>
            <a:endParaRPr lang="en-US" sz="2800" dirty="0"/>
          </a:p>
          <a:p>
            <a:endParaRPr lang="en-IN" dirty="0"/>
          </a:p>
        </p:txBody>
      </p:sp>
    </p:spTree>
    <p:extLst>
      <p:ext uri="{BB962C8B-B14F-4D97-AF65-F5344CB8AC3E}">
        <p14:creationId xmlns:p14="http://schemas.microsoft.com/office/powerpoint/2010/main" val="4032650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0958" y="1190262"/>
            <a:ext cx="8584442" cy="2400657"/>
          </a:xfrm>
          <a:prstGeom prst="rect">
            <a:avLst/>
          </a:prstGeom>
        </p:spPr>
        <p:txBody>
          <a:bodyPr wrap="square">
            <a:spAutoFit/>
          </a:bodyPr>
          <a:lstStyle/>
          <a:p>
            <a:pPr marL="342900" indent="-342900" algn="just">
              <a:lnSpc>
                <a:spcPct val="150000"/>
              </a:lnSpc>
              <a:buFont typeface="Arial" panose="020B0604020202020204" pitchFamily="34" charset="0"/>
              <a:buChar char="•"/>
            </a:pPr>
            <a:endParaRPr lang="en-GB" sz="2000" dirty="0">
              <a:solidFill>
                <a:srgbClr val="000000"/>
              </a:solidFill>
            </a:endParaRPr>
          </a:p>
          <a:p>
            <a:pPr marL="342900" indent="-342900" algn="just">
              <a:lnSpc>
                <a:spcPct val="150000"/>
              </a:lnSpc>
              <a:buFont typeface="Arial" panose="020B0604020202020204" pitchFamily="34" charset="0"/>
              <a:buChar char="•"/>
            </a:pPr>
            <a:endParaRPr lang="en-GB" sz="2000" dirty="0">
              <a:solidFill>
                <a:srgbClr val="000000"/>
              </a:solidFill>
            </a:endParaRPr>
          </a:p>
          <a:p>
            <a:pPr marL="342900" indent="-342900" algn="just">
              <a:lnSpc>
                <a:spcPct val="150000"/>
              </a:lnSpc>
              <a:buFont typeface="Arial" panose="020B0604020202020204" pitchFamily="34" charset="0"/>
              <a:buChar char="•"/>
            </a:pPr>
            <a:endParaRPr lang="en-GB" sz="2000" dirty="0">
              <a:solidFill>
                <a:srgbClr val="000000"/>
              </a:solidFill>
            </a:endParaRPr>
          </a:p>
          <a:p>
            <a:pPr marL="342900" indent="-342900" algn="just">
              <a:lnSpc>
                <a:spcPct val="150000"/>
              </a:lnSpc>
              <a:buFont typeface="Arial" panose="020B0604020202020204" pitchFamily="34" charset="0"/>
              <a:buChar char="•"/>
            </a:pPr>
            <a:endParaRPr lang="en-GB" sz="2000" dirty="0">
              <a:solidFill>
                <a:srgbClr val="000000"/>
              </a:solidFill>
            </a:endParaRPr>
          </a:p>
          <a:p>
            <a:pPr marL="342900" indent="-342900" algn="just">
              <a:lnSpc>
                <a:spcPct val="150000"/>
              </a:lnSpc>
              <a:buFont typeface="Arial" panose="020B0604020202020204" pitchFamily="34" charset="0"/>
              <a:buChar char="•"/>
            </a:pPr>
            <a:endParaRPr lang="en-US" sz="2000" dirty="0">
              <a:solidFill>
                <a:srgbClr val="000000"/>
              </a:solidFill>
            </a:endParaRPr>
          </a:p>
        </p:txBody>
      </p:sp>
      <p:sp>
        <p:nvSpPr>
          <p:cNvPr id="3" name="Footer Placeholder 2"/>
          <p:cNvSpPr>
            <a:spLocks noGrp="1"/>
          </p:cNvSpPr>
          <p:nvPr>
            <p:ph type="ftr" sz="quarter" idx="11"/>
          </p:nvPr>
        </p:nvSpPr>
        <p:spPr/>
        <p:txBody>
          <a:bodyPr/>
          <a:lstStyle/>
          <a:p>
            <a:r>
              <a:rPr lang="en-US" dirty="0"/>
              <a:t>CSE3513 NoSQL Data Management</a:t>
            </a:r>
          </a:p>
        </p:txBody>
      </p:sp>
      <p:sp>
        <p:nvSpPr>
          <p:cNvPr id="4" name="Slide Number Placeholder 3"/>
          <p:cNvSpPr>
            <a:spLocks noGrp="1"/>
          </p:cNvSpPr>
          <p:nvPr>
            <p:ph type="sldNum" sz="quarter" idx="12"/>
          </p:nvPr>
        </p:nvSpPr>
        <p:spPr/>
        <p:txBody>
          <a:bodyPr/>
          <a:lstStyle/>
          <a:p>
            <a:fld id="{B6F15528-21DE-4FAA-801E-634DDDAF4B2B}" type="slidenum">
              <a:rPr lang="en-US" smtClean="0"/>
              <a:pPr/>
              <a:t>33</a:t>
            </a:fld>
            <a:endParaRPr lang="en-US"/>
          </a:p>
        </p:txBody>
      </p:sp>
      <p:sp>
        <p:nvSpPr>
          <p:cNvPr id="5" name="TextBox 4"/>
          <p:cNvSpPr txBox="1"/>
          <p:nvPr/>
        </p:nvSpPr>
        <p:spPr>
          <a:xfrm>
            <a:off x="203578" y="373120"/>
            <a:ext cx="6349621" cy="461665"/>
          </a:xfrm>
          <a:prstGeom prst="rect">
            <a:avLst/>
          </a:prstGeom>
          <a:noFill/>
        </p:spPr>
        <p:txBody>
          <a:bodyPr wrap="square" rtlCol="0">
            <a:spAutoFit/>
          </a:bodyPr>
          <a:lstStyle/>
          <a:p>
            <a:r>
              <a:rPr lang="en-US" sz="2400" b="1" dirty="0" smtClean="0">
                <a:solidFill>
                  <a:srgbClr val="121214"/>
                </a:solidFill>
              </a:rPr>
              <a:t>Best Practice</a:t>
            </a:r>
            <a:endParaRPr lang="en-IN" sz="2400" b="1" dirty="0"/>
          </a:p>
        </p:txBody>
      </p:sp>
      <p:graphicFrame>
        <p:nvGraphicFramePr>
          <p:cNvPr id="6" name="Table 5"/>
          <p:cNvGraphicFramePr>
            <a:graphicFrameLocks noGrp="1"/>
          </p:cNvGraphicFramePr>
          <p:nvPr>
            <p:extLst>
              <p:ext uri="{D42A27DB-BD31-4B8C-83A1-F6EECF244321}">
                <p14:modId xmlns:p14="http://schemas.microsoft.com/office/powerpoint/2010/main" val="1003684036"/>
              </p:ext>
            </p:extLst>
          </p:nvPr>
        </p:nvGraphicFramePr>
        <p:xfrm>
          <a:off x="235662" y="1524000"/>
          <a:ext cx="8451138" cy="3276600"/>
        </p:xfrm>
        <a:graphic>
          <a:graphicData uri="http://schemas.openxmlformats.org/drawingml/2006/table">
            <a:tbl>
              <a:tblPr/>
              <a:tblGrid>
                <a:gridCol w="2817046">
                  <a:extLst>
                    <a:ext uri="{9D8B030D-6E8A-4147-A177-3AD203B41FA5}">
                      <a16:colId xmlns:a16="http://schemas.microsoft.com/office/drawing/2014/main" val="1608047792"/>
                    </a:ext>
                  </a:extLst>
                </a:gridCol>
                <a:gridCol w="2817046">
                  <a:extLst>
                    <a:ext uri="{9D8B030D-6E8A-4147-A177-3AD203B41FA5}">
                      <a16:colId xmlns:a16="http://schemas.microsoft.com/office/drawing/2014/main" val="945561552"/>
                    </a:ext>
                  </a:extLst>
                </a:gridCol>
                <a:gridCol w="2817046">
                  <a:extLst>
                    <a:ext uri="{9D8B030D-6E8A-4147-A177-3AD203B41FA5}">
                      <a16:colId xmlns:a16="http://schemas.microsoft.com/office/drawing/2014/main" val="733437246"/>
                    </a:ext>
                  </a:extLst>
                </a:gridCol>
              </a:tblGrid>
              <a:tr h="546100">
                <a:tc>
                  <a:txBody>
                    <a:bodyPr/>
                    <a:lstStyle/>
                    <a:p>
                      <a:r>
                        <a:rPr lang="en-IN" b="1" dirty="0"/>
                        <a:t>Feature</a:t>
                      </a:r>
                    </a:p>
                  </a:txBody>
                  <a:tcPr anchor="ctr">
                    <a:lnL>
                      <a:noFill/>
                    </a:lnL>
                    <a:lnR>
                      <a:noFill/>
                    </a:lnR>
                    <a:lnT>
                      <a:noFill/>
                    </a:lnT>
                    <a:lnB>
                      <a:noFill/>
                    </a:lnB>
                  </a:tcPr>
                </a:tc>
                <a:tc>
                  <a:txBody>
                    <a:bodyPr/>
                    <a:lstStyle/>
                    <a:p>
                      <a:r>
                        <a:rPr lang="en-IN" b="1" dirty="0"/>
                        <a:t>Application DB</a:t>
                      </a:r>
                    </a:p>
                  </a:txBody>
                  <a:tcPr anchor="ctr">
                    <a:lnL>
                      <a:noFill/>
                    </a:lnL>
                    <a:lnR>
                      <a:noFill/>
                    </a:lnR>
                    <a:lnT>
                      <a:noFill/>
                    </a:lnT>
                    <a:lnB>
                      <a:noFill/>
                    </a:lnB>
                  </a:tcPr>
                </a:tc>
                <a:tc>
                  <a:txBody>
                    <a:bodyPr/>
                    <a:lstStyle/>
                    <a:p>
                      <a:r>
                        <a:rPr lang="en-IN" b="1" dirty="0"/>
                        <a:t>Integration DB</a:t>
                      </a:r>
                    </a:p>
                  </a:txBody>
                  <a:tcPr anchor="ctr">
                    <a:lnL>
                      <a:noFill/>
                    </a:lnL>
                    <a:lnR>
                      <a:noFill/>
                    </a:lnR>
                    <a:lnT>
                      <a:noFill/>
                    </a:lnT>
                    <a:lnB>
                      <a:noFill/>
                    </a:lnB>
                  </a:tcPr>
                </a:tc>
                <a:extLst>
                  <a:ext uri="{0D108BD9-81ED-4DB2-BD59-A6C34878D82A}">
                    <a16:rowId xmlns:a16="http://schemas.microsoft.com/office/drawing/2014/main" val="2784506108"/>
                  </a:ext>
                </a:extLst>
              </a:tr>
              <a:tr h="546100">
                <a:tc>
                  <a:txBody>
                    <a:bodyPr/>
                    <a:lstStyle/>
                    <a:p>
                      <a:r>
                        <a:rPr lang="en-IN"/>
                        <a:t>Coupling</a:t>
                      </a:r>
                    </a:p>
                  </a:txBody>
                  <a:tcPr anchor="ctr">
                    <a:lnL>
                      <a:noFill/>
                    </a:lnL>
                    <a:lnR>
                      <a:noFill/>
                    </a:lnR>
                    <a:lnT>
                      <a:noFill/>
                    </a:lnT>
                    <a:lnB>
                      <a:noFill/>
                    </a:lnB>
                  </a:tcPr>
                </a:tc>
                <a:tc>
                  <a:txBody>
                    <a:bodyPr/>
                    <a:lstStyle/>
                    <a:p>
                      <a:r>
                        <a:rPr lang="en-IN"/>
                        <a:t>Loose</a:t>
                      </a:r>
                    </a:p>
                  </a:txBody>
                  <a:tcPr anchor="ctr">
                    <a:lnL>
                      <a:noFill/>
                    </a:lnL>
                    <a:lnR>
                      <a:noFill/>
                    </a:lnR>
                    <a:lnT>
                      <a:noFill/>
                    </a:lnT>
                    <a:lnB>
                      <a:noFill/>
                    </a:lnB>
                  </a:tcPr>
                </a:tc>
                <a:tc>
                  <a:txBody>
                    <a:bodyPr/>
                    <a:lstStyle/>
                    <a:p>
                      <a:r>
                        <a:rPr lang="en-IN"/>
                        <a:t>Tight</a:t>
                      </a:r>
                    </a:p>
                  </a:txBody>
                  <a:tcPr anchor="ctr">
                    <a:lnL>
                      <a:noFill/>
                    </a:lnL>
                    <a:lnR>
                      <a:noFill/>
                    </a:lnR>
                    <a:lnT>
                      <a:noFill/>
                    </a:lnT>
                    <a:lnB>
                      <a:noFill/>
                    </a:lnB>
                  </a:tcPr>
                </a:tc>
                <a:extLst>
                  <a:ext uri="{0D108BD9-81ED-4DB2-BD59-A6C34878D82A}">
                    <a16:rowId xmlns:a16="http://schemas.microsoft.com/office/drawing/2014/main" val="3884867222"/>
                  </a:ext>
                </a:extLst>
              </a:tr>
              <a:tr h="546100">
                <a:tc>
                  <a:txBody>
                    <a:bodyPr/>
                    <a:lstStyle/>
                    <a:p>
                      <a:r>
                        <a:rPr lang="en-IN"/>
                        <a:t>Flexibility</a:t>
                      </a:r>
                    </a:p>
                  </a:txBody>
                  <a:tcPr anchor="ctr">
                    <a:lnL>
                      <a:noFill/>
                    </a:lnL>
                    <a:lnR>
                      <a:noFill/>
                    </a:lnR>
                    <a:lnT>
                      <a:noFill/>
                    </a:lnT>
                    <a:lnB>
                      <a:noFill/>
                    </a:lnB>
                  </a:tcPr>
                </a:tc>
                <a:tc>
                  <a:txBody>
                    <a:bodyPr/>
                    <a:lstStyle/>
                    <a:p>
                      <a:r>
                        <a:rPr lang="en-IN"/>
                        <a:t>High</a:t>
                      </a:r>
                    </a:p>
                  </a:txBody>
                  <a:tcPr anchor="ctr">
                    <a:lnL>
                      <a:noFill/>
                    </a:lnL>
                    <a:lnR>
                      <a:noFill/>
                    </a:lnR>
                    <a:lnT>
                      <a:noFill/>
                    </a:lnT>
                    <a:lnB>
                      <a:noFill/>
                    </a:lnB>
                  </a:tcPr>
                </a:tc>
                <a:tc>
                  <a:txBody>
                    <a:bodyPr/>
                    <a:lstStyle/>
                    <a:p>
                      <a:r>
                        <a:rPr lang="en-IN"/>
                        <a:t>Low</a:t>
                      </a:r>
                    </a:p>
                  </a:txBody>
                  <a:tcPr anchor="ctr">
                    <a:lnL>
                      <a:noFill/>
                    </a:lnL>
                    <a:lnR>
                      <a:noFill/>
                    </a:lnR>
                    <a:lnT>
                      <a:noFill/>
                    </a:lnT>
                    <a:lnB>
                      <a:noFill/>
                    </a:lnB>
                  </a:tcPr>
                </a:tc>
                <a:extLst>
                  <a:ext uri="{0D108BD9-81ED-4DB2-BD59-A6C34878D82A}">
                    <a16:rowId xmlns:a16="http://schemas.microsoft.com/office/drawing/2014/main" val="1900732613"/>
                  </a:ext>
                </a:extLst>
              </a:tr>
              <a:tr h="546100">
                <a:tc>
                  <a:txBody>
                    <a:bodyPr/>
                    <a:lstStyle/>
                    <a:p>
                      <a:r>
                        <a:rPr lang="en-IN"/>
                        <a:t>Service Ownership</a:t>
                      </a:r>
                    </a:p>
                  </a:txBody>
                  <a:tcPr anchor="ctr">
                    <a:lnL>
                      <a:noFill/>
                    </a:lnL>
                    <a:lnR>
                      <a:noFill/>
                    </a:lnR>
                    <a:lnT>
                      <a:noFill/>
                    </a:lnT>
                    <a:lnB>
                      <a:noFill/>
                    </a:lnB>
                  </a:tcPr>
                </a:tc>
                <a:tc>
                  <a:txBody>
                    <a:bodyPr/>
                    <a:lstStyle/>
                    <a:p>
                      <a:r>
                        <a:rPr lang="en-IN"/>
                        <a:t>Clear</a:t>
                      </a:r>
                    </a:p>
                  </a:txBody>
                  <a:tcPr anchor="ctr">
                    <a:lnL>
                      <a:noFill/>
                    </a:lnL>
                    <a:lnR>
                      <a:noFill/>
                    </a:lnR>
                    <a:lnT>
                      <a:noFill/>
                    </a:lnT>
                    <a:lnB>
                      <a:noFill/>
                    </a:lnB>
                  </a:tcPr>
                </a:tc>
                <a:tc>
                  <a:txBody>
                    <a:bodyPr/>
                    <a:lstStyle/>
                    <a:p>
                      <a:r>
                        <a:rPr lang="en-IN"/>
                        <a:t>Ambiguous</a:t>
                      </a:r>
                    </a:p>
                  </a:txBody>
                  <a:tcPr anchor="ctr">
                    <a:lnL>
                      <a:noFill/>
                    </a:lnL>
                    <a:lnR>
                      <a:noFill/>
                    </a:lnR>
                    <a:lnT>
                      <a:noFill/>
                    </a:lnT>
                    <a:lnB>
                      <a:noFill/>
                    </a:lnB>
                  </a:tcPr>
                </a:tc>
                <a:extLst>
                  <a:ext uri="{0D108BD9-81ED-4DB2-BD59-A6C34878D82A}">
                    <a16:rowId xmlns:a16="http://schemas.microsoft.com/office/drawing/2014/main" val="3856604764"/>
                  </a:ext>
                </a:extLst>
              </a:tr>
              <a:tr h="546100">
                <a:tc>
                  <a:txBody>
                    <a:bodyPr/>
                    <a:lstStyle/>
                    <a:p>
                      <a:r>
                        <a:rPr lang="en-IN"/>
                        <a:t>Scaling</a:t>
                      </a:r>
                    </a:p>
                  </a:txBody>
                  <a:tcPr anchor="ctr">
                    <a:lnL>
                      <a:noFill/>
                    </a:lnL>
                    <a:lnR>
                      <a:noFill/>
                    </a:lnR>
                    <a:lnT>
                      <a:noFill/>
                    </a:lnT>
                    <a:lnB>
                      <a:noFill/>
                    </a:lnB>
                  </a:tcPr>
                </a:tc>
                <a:tc>
                  <a:txBody>
                    <a:bodyPr/>
                    <a:lstStyle/>
                    <a:p>
                      <a:r>
                        <a:rPr lang="en-IN"/>
                        <a:t>Independent</a:t>
                      </a:r>
                    </a:p>
                  </a:txBody>
                  <a:tcPr anchor="ctr">
                    <a:lnL>
                      <a:noFill/>
                    </a:lnL>
                    <a:lnR>
                      <a:noFill/>
                    </a:lnR>
                    <a:lnT>
                      <a:noFill/>
                    </a:lnT>
                    <a:lnB>
                      <a:noFill/>
                    </a:lnB>
                  </a:tcPr>
                </a:tc>
                <a:tc>
                  <a:txBody>
                    <a:bodyPr/>
                    <a:lstStyle/>
                    <a:p>
                      <a:r>
                        <a:rPr lang="en-IN"/>
                        <a:t>Monolithic</a:t>
                      </a:r>
                    </a:p>
                  </a:txBody>
                  <a:tcPr anchor="ctr">
                    <a:lnL>
                      <a:noFill/>
                    </a:lnL>
                    <a:lnR>
                      <a:noFill/>
                    </a:lnR>
                    <a:lnT>
                      <a:noFill/>
                    </a:lnT>
                    <a:lnB>
                      <a:noFill/>
                    </a:lnB>
                  </a:tcPr>
                </a:tc>
                <a:extLst>
                  <a:ext uri="{0D108BD9-81ED-4DB2-BD59-A6C34878D82A}">
                    <a16:rowId xmlns:a16="http://schemas.microsoft.com/office/drawing/2014/main" val="1492099821"/>
                  </a:ext>
                </a:extLst>
              </a:tr>
              <a:tr h="546100">
                <a:tc>
                  <a:txBody>
                    <a:bodyPr/>
                    <a:lstStyle/>
                    <a:p>
                      <a:r>
                        <a:rPr lang="en-IN"/>
                        <a:t>Modern Architecture</a:t>
                      </a:r>
                    </a:p>
                  </a:txBody>
                  <a:tcPr anchor="ctr">
                    <a:lnL>
                      <a:noFill/>
                    </a:lnL>
                    <a:lnR>
                      <a:noFill/>
                    </a:lnR>
                    <a:lnT>
                      <a:noFill/>
                    </a:lnT>
                    <a:lnB>
                      <a:noFill/>
                    </a:lnB>
                  </a:tcPr>
                </a:tc>
                <a:tc>
                  <a:txBody>
                    <a:bodyPr/>
                    <a:lstStyle/>
                    <a:p>
                      <a:r>
                        <a:rPr lang="en-IN"/>
                        <a:t>Microservices</a:t>
                      </a:r>
                    </a:p>
                  </a:txBody>
                  <a:tcPr anchor="ctr">
                    <a:lnL>
                      <a:noFill/>
                    </a:lnL>
                    <a:lnR>
                      <a:noFill/>
                    </a:lnR>
                    <a:lnT>
                      <a:noFill/>
                    </a:lnT>
                    <a:lnB>
                      <a:noFill/>
                    </a:lnB>
                  </a:tcPr>
                </a:tc>
                <a:tc>
                  <a:txBody>
                    <a:bodyPr/>
                    <a:lstStyle/>
                    <a:p>
                      <a:r>
                        <a:rPr lang="en-IN" dirty="0"/>
                        <a:t>Legacy/Monolithic</a:t>
                      </a:r>
                    </a:p>
                  </a:txBody>
                  <a:tcPr anchor="ctr">
                    <a:lnL>
                      <a:noFill/>
                    </a:lnL>
                    <a:lnR>
                      <a:noFill/>
                    </a:lnR>
                    <a:lnT>
                      <a:noFill/>
                    </a:lnT>
                    <a:lnB>
                      <a:noFill/>
                    </a:lnB>
                  </a:tcPr>
                </a:tc>
                <a:extLst>
                  <a:ext uri="{0D108BD9-81ED-4DB2-BD59-A6C34878D82A}">
                    <a16:rowId xmlns:a16="http://schemas.microsoft.com/office/drawing/2014/main" val="2004837049"/>
                  </a:ext>
                </a:extLst>
              </a:tr>
            </a:tbl>
          </a:graphicData>
        </a:graphic>
      </p:graphicFrame>
    </p:spTree>
    <p:extLst>
      <p:ext uri="{BB962C8B-B14F-4D97-AF65-F5344CB8AC3E}">
        <p14:creationId xmlns:p14="http://schemas.microsoft.com/office/powerpoint/2010/main" val="197664507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0958" y="1190262"/>
            <a:ext cx="8584442" cy="4708981"/>
          </a:xfrm>
          <a:prstGeom prst="rect">
            <a:avLst/>
          </a:prstGeom>
        </p:spPr>
        <p:txBody>
          <a:bodyPr wrap="square">
            <a:spAutoFit/>
          </a:bodyPr>
          <a:lstStyle/>
          <a:p>
            <a:pPr marL="342900" indent="-342900" algn="just">
              <a:lnSpc>
                <a:spcPct val="150000"/>
              </a:lnSpc>
              <a:buFont typeface="Arial" panose="020B0604020202020204" pitchFamily="34" charset="0"/>
              <a:buChar char="•"/>
            </a:pPr>
            <a:r>
              <a:rPr lang="en-GB" sz="2000" b="1" dirty="0" smtClean="0">
                <a:solidFill>
                  <a:srgbClr val="000000"/>
                </a:solidFill>
              </a:rPr>
              <a:t>The need for distributed data:</a:t>
            </a:r>
          </a:p>
          <a:p>
            <a:pPr algn="just">
              <a:lnSpc>
                <a:spcPct val="150000"/>
              </a:lnSpc>
            </a:pPr>
            <a:r>
              <a:rPr lang="en-GB" sz="2000" dirty="0">
                <a:solidFill>
                  <a:srgbClr val="000000"/>
                </a:solidFill>
              </a:rPr>
              <a:t> </a:t>
            </a:r>
            <a:r>
              <a:rPr lang="en-GB" sz="2000" dirty="0" smtClean="0">
                <a:solidFill>
                  <a:srgbClr val="000000"/>
                </a:solidFill>
              </a:rPr>
              <a:t>                             1. Global Users</a:t>
            </a:r>
          </a:p>
          <a:p>
            <a:pPr algn="just">
              <a:lnSpc>
                <a:spcPct val="150000"/>
              </a:lnSpc>
            </a:pPr>
            <a:r>
              <a:rPr lang="en-GB" sz="2000" dirty="0">
                <a:solidFill>
                  <a:srgbClr val="000000"/>
                </a:solidFill>
              </a:rPr>
              <a:t> </a:t>
            </a:r>
            <a:r>
              <a:rPr lang="en-GB" sz="2000" dirty="0" smtClean="0">
                <a:solidFill>
                  <a:srgbClr val="000000"/>
                </a:solidFill>
              </a:rPr>
              <a:t>                             2. High Availability</a:t>
            </a:r>
          </a:p>
          <a:p>
            <a:pPr marL="342900" indent="-342900" algn="just">
              <a:lnSpc>
                <a:spcPct val="150000"/>
              </a:lnSpc>
              <a:buFont typeface="Arial" panose="020B0604020202020204" pitchFamily="34" charset="0"/>
              <a:buChar char="•"/>
            </a:pPr>
            <a:r>
              <a:rPr lang="en-GB" sz="2000" b="1" dirty="0" smtClean="0">
                <a:solidFill>
                  <a:srgbClr val="000000"/>
                </a:solidFill>
              </a:rPr>
              <a:t>RDBMS </a:t>
            </a:r>
            <a:r>
              <a:rPr lang="en-GB" sz="2000" dirty="0" smtClean="0">
                <a:solidFill>
                  <a:srgbClr val="000000"/>
                </a:solidFill>
              </a:rPr>
              <a:t>scale vertically -&gt; cost &amp; limits</a:t>
            </a:r>
          </a:p>
          <a:p>
            <a:pPr marL="342900" indent="-342900" algn="just">
              <a:lnSpc>
                <a:spcPct val="150000"/>
              </a:lnSpc>
              <a:buFont typeface="Arial" panose="020B0604020202020204" pitchFamily="34" charset="0"/>
              <a:buChar char="•"/>
            </a:pPr>
            <a:r>
              <a:rPr lang="en-GB" sz="2000" b="1" dirty="0" smtClean="0">
                <a:solidFill>
                  <a:srgbClr val="000000"/>
                </a:solidFill>
              </a:rPr>
              <a:t>NoSQL </a:t>
            </a:r>
            <a:r>
              <a:rPr lang="en-GB" sz="2000" dirty="0" smtClean="0">
                <a:solidFill>
                  <a:srgbClr val="000000"/>
                </a:solidFill>
              </a:rPr>
              <a:t>scale horizontally -&gt; cost-effective clusters</a:t>
            </a:r>
            <a:endParaRPr lang="en-GB" sz="2000" dirty="0">
              <a:solidFill>
                <a:srgbClr val="000000"/>
              </a:solidFill>
            </a:endParaRPr>
          </a:p>
          <a:p>
            <a:pPr marL="342900" indent="-342900" algn="just">
              <a:lnSpc>
                <a:spcPct val="150000"/>
              </a:lnSpc>
              <a:buFont typeface="Arial" panose="020B0604020202020204" pitchFamily="34" charset="0"/>
              <a:buChar char="•"/>
            </a:pPr>
            <a:endParaRPr lang="en-GB" sz="2000" dirty="0">
              <a:solidFill>
                <a:srgbClr val="000000"/>
              </a:solidFill>
            </a:endParaRPr>
          </a:p>
          <a:p>
            <a:pPr marL="342900" indent="-342900" algn="just">
              <a:lnSpc>
                <a:spcPct val="150000"/>
              </a:lnSpc>
              <a:buFont typeface="Arial" panose="020B0604020202020204" pitchFamily="34" charset="0"/>
              <a:buChar char="•"/>
            </a:pPr>
            <a:endParaRPr lang="en-GB" sz="2000" dirty="0">
              <a:solidFill>
                <a:srgbClr val="000000"/>
              </a:solidFill>
            </a:endParaRPr>
          </a:p>
          <a:p>
            <a:pPr marL="342900" indent="-342900" algn="just">
              <a:lnSpc>
                <a:spcPct val="150000"/>
              </a:lnSpc>
              <a:buFont typeface="Arial" panose="020B0604020202020204" pitchFamily="34" charset="0"/>
              <a:buChar char="•"/>
            </a:pPr>
            <a:endParaRPr lang="en-GB" sz="2000" dirty="0">
              <a:solidFill>
                <a:srgbClr val="000000"/>
              </a:solidFill>
            </a:endParaRPr>
          </a:p>
          <a:p>
            <a:pPr marL="342900" indent="-342900" algn="just">
              <a:lnSpc>
                <a:spcPct val="150000"/>
              </a:lnSpc>
              <a:buFont typeface="Arial" panose="020B0604020202020204" pitchFamily="34" charset="0"/>
              <a:buChar char="•"/>
            </a:pPr>
            <a:endParaRPr lang="en-GB" sz="2000" dirty="0">
              <a:solidFill>
                <a:srgbClr val="000000"/>
              </a:solidFill>
            </a:endParaRPr>
          </a:p>
          <a:p>
            <a:pPr marL="342900" indent="-342900" algn="just">
              <a:lnSpc>
                <a:spcPct val="150000"/>
              </a:lnSpc>
              <a:buFont typeface="Arial" panose="020B0604020202020204" pitchFamily="34" charset="0"/>
              <a:buChar char="•"/>
            </a:pPr>
            <a:endParaRPr lang="en-US" sz="2000" dirty="0">
              <a:solidFill>
                <a:srgbClr val="000000"/>
              </a:solidFill>
            </a:endParaRPr>
          </a:p>
        </p:txBody>
      </p:sp>
      <p:sp>
        <p:nvSpPr>
          <p:cNvPr id="3" name="Footer Placeholder 2"/>
          <p:cNvSpPr>
            <a:spLocks noGrp="1"/>
          </p:cNvSpPr>
          <p:nvPr>
            <p:ph type="ftr" sz="quarter" idx="11"/>
          </p:nvPr>
        </p:nvSpPr>
        <p:spPr/>
        <p:txBody>
          <a:bodyPr/>
          <a:lstStyle/>
          <a:p>
            <a:r>
              <a:rPr lang="en-US" dirty="0"/>
              <a:t>CSE3513 NoSQL Data Management</a:t>
            </a:r>
          </a:p>
        </p:txBody>
      </p:sp>
      <p:sp>
        <p:nvSpPr>
          <p:cNvPr id="4" name="Slide Number Placeholder 3"/>
          <p:cNvSpPr>
            <a:spLocks noGrp="1"/>
          </p:cNvSpPr>
          <p:nvPr>
            <p:ph type="sldNum" sz="quarter" idx="12"/>
          </p:nvPr>
        </p:nvSpPr>
        <p:spPr/>
        <p:txBody>
          <a:bodyPr/>
          <a:lstStyle/>
          <a:p>
            <a:fld id="{B6F15528-21DE-4FAA-801E-634DDDAF4B2B}" type="slidenum">
              <a:rPr lang="en-US" smtClean="0"/>
              <a:pPr/>
              <a:t>34</a:t>
            </a:fld>
            <a:endParaRPr lang="en-US"/>
          </a:p>
        </p:txBody>
      </p:sp>
      <p:sp>
        <p:nvSpPr>
          <p:cNvPr id="5" name="TextBox 4"/>
          <p:cNvSpPr txBox="1"/>
          <p:nvPr/>
        </p:nvSpPr>
        <p:spPr>
          <a:xfrm>
            <a:off x="203578" y="373120"/>
            <a:ext cx="6349621" cy="461665"/>
          </a:xfrm>
          <a:prstGeom prst="rect">
            <a:avLst/>
          </a:prstGeom>
          <a:noFill/>
        </p:spPr>
        <p:txBody>
          <a:bodyPr wrap="square" rtlCol="0">
            <a:spAutoFit/>
          </a:bodyPr>
          <a:lstStyle/>
          <a:p>
            <a:r>
              <a:rPr lang="en-US" sz="2400" b="1" dirty="0" smtClean="0">
                <a:solidFill>
                  <a:srgbClr val="121214"/>
                </a:solidFill>
              </a:rPr>
              <a:t>Attack of the Clusters</a:t>
            </a:r>
            <a:endParaRPr lang="en-IN" sz="2400" b="1" dirty="0"/>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05000" y="3599455"/>
            <a:ext cx="3461714" cy="2307809"/>
          </a:xfrm>
          <a:prstGeom prst="rect">
            <a:avLst/>
          </a:prstGeom>
        </p:spPr>
      </p:pic>
    </p:spTree>
    <p:extLst>
      <p:ext uri="{BB962C8B-B14F-4D97-AF65-F5344CB8AC3E}">
        <p14:creationId xmlns:p14="http://schemas.microsoft.com/office/powerpoint/2010/main" val="140498378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0958" y="1190262"/>
            <a:ext cx="8584442" cy="2400657"/>
          </a:xfrm>
          <a:prstGeom prst="rect">
            <a:avLst/>
          </a:prstGeom>
        </p:spPr>
        <p:txBody>
          <a:bodyPr wrap="square">
            <a:spAutoFit/>
          </a:bodyPr>
          <a:lstStyle/>
          <a:p>
            <a:pPr marL="342900" indent="-342900" algn="just">
              <a:lnSpc>
                <a:spcPct val="150000"/>
              </a:lnSpc>
              <a:buFont typeface="Arial" panose="020B0604020202020204" pitchFamily="34" charset="0"/>
              <a:buChar char="•"/>
            </a:pPr>
            <a:endParaRPr lang="en-GB" sz="2000" dirty="0">
              <a:solidFill>
                <a:srgbClr val="000000"/>
              </a:solidFill>
            </a:endParaRPr>
          </a:p>
          <a:p>
            <a:pPr marL="342900" indent="-342900" algn="just">
              <a:lnSpc>
                <a:spcPct val="150000"/>
              </a:lnSpc>
              <a:buFont typeface="Arial" panose="020B0604020202020204" pitchFamily="34" charset="0"/>
              <a:buChar char="•"/>
            </a:pPr>
            <a:endParaRPr lang="en-GB" sz="2000" dirty="0">
              <a:solidFill>
                <a:srgbClr val="000000"/>
              </a:solidFill>
            </a:endParaRPr>
          </a:p>
          <a:p>
            <a:pPr marL="342900" indent="-342900" algn="just">
              <a:lnSpc>
                <a:spcPct val="150000"/>
              </a:lnSpc>
              <a:buFont typeface="Arial" panose="020B0604020202020204" pitchFamily="34" charset="0"/>
              <a:buChar char="•"/>
            </a:pPr>
            <a:endParaRPr lang="en-GB" sz="2000" dirty="0">
              <a:solidFill>
                <a:srgbClr val="000000"/>
              </a:solidFill>
            </a:endParaRPr>
          </a:p>
          <a:p>
            <a:pPr marL="342900" indent="-342900" algn="just">
              <a:lnSpc>
                <a:spcPct val="150000"/>
              </a:lnSpc>
              <a:buFont typeface="Arial" panose="020B0604020202020204" pitchFamily="34" charset="0"/>
              <a:buChar char="•"/>
            </a:pPr>
            <a:endParaRPr lang="en-GB" sz="2000" dirty="0">
              <a:solidFill>
                <a:srgbClr val="000000"/>
              </a:solidFill>
            </a:endParaRPr>
          </a:p>
          <a:p>
            <a:pPr marL="342900" indent="-342900" algn="just">
              <a:lnSpc>
                <a:spcPct val="150000"/>
              </a:lnSpc>
              <a:buFont typeface="Arial" panose="020B0604020202020204" pitchFamily="34" charset="0"/>
              <a:buChar char="•"/>
            </a:pPr>
            <a:endParaRPr lang="en-US" sz="2000" dirty="0">
              <a:solidFill>
                <a:srgbClr val="000000"/>
              </a:solidFill>
            </a:endParaRPr>
          </a:p>
        </p:txBody>
      </p:sp>
      <p:sp>
        <p:nvSpPr>
          <p:cNvPr id="3" name="Footer Placeholder 2"/>
          <p:cNvSpPr>
            <a:spLocks noGrp="1"/>
          </p:cNvSpPr>
          <p:nvPr>
            <p:ph type="ftr" sz="quarter" idx="11"/>
          </p:nvPr>
        </p:nvSpPr>
        <p:spPr/>
        <p:txBody>
          <a:bodyPr/>
          <a:lstStyle/>
          <a:p>
            <a:r>
              <a:rPr lang="en-US" dirty="0"/>
              <a:t>CSE3513 NoSQL Data Management</a:t>
            </a:r>
          </a:p>
        </p:txBody>
      </p:sp>
      <p:sp>
        <p:nvSpPr>
          <p:cNvPr id="4" name="Slide Number Placeholder 3"/>
          <p:cNvSpPr>
            <a:spLocks noGrp="1"/>
          </p:cNvSpPr>
          <p:nvPr>
            <p:ph type="sldNum" sz="quarter" idx="12"/>
          </p:nvPr>
        </p:nvSpPr>
        <p:spPr/>
        <p:txBody>
          <a:bodyPr/>
          <a:lstStyle/>
          <a:p>
            <a:fld id="{B6F15528-21DE-4FAA-801E-634DDDAF4B2B}" type="slidenum">
              <a:rPr lang="en-US" smtClean="0"/>
              <a:pPr/>
              <a:t>35</a:t>
            </a:fld>
            <a:endParaRPr lang="en-US"/>
          </a:p>
        </p:txBody>
      </p:sp>
      <p:sp>
        <p:nvSpPr>
          <p:cNvPr id="5" name="TextBox 4"/>
          <p:cNvSpPr txBox="1"/>
          <p:nvPr/>
        </p:nvSpPr>
        <p:spPr>
          <a:xfrm>
            <a:off x="203578" y="373120"/>
            <a:ext cx="6349621" cy="461665"/>
          </a:xfrm>
          <a:prstGeom prst="rect">
            <a:avLst/>
          </a:prstGeom>
          <a:noFill/>
        </p:spPr>
        <p:txBody>
          <a:bodyPr wrap="square" rtlCol="0">
            <a:spAutoFit/>
          </a:bodyPr>
          <a:lstStyle/>
          <a:p>
            <a:r>
              <a:rPr lang="en-US" sz="2400" b="1" dirty="0" smtClean="0">
                <a:solidFill>
                  <a:srgbClr val="121214"/>
                </a:solidFill>
              </a:rPr>
              <a:t>Attack of the Clusters</a:t>
            </a:r>
            <a:endParaRPr lang="en-IN" sz="2400" b="1" dirty="0"/>
          </a:p>
        </p:txBody>
      </p:sp>
      <p:pic>
        <p:nvPicPr>
          <p:cNvPr id="6" name="Picture 5"/>
          <p:cNvPicPr>
            <a:picLocks noChangeAspect="1"/>
          </p:cNvPicPr>
          <p:nvPr/>
        </p:nvPicPr>
        <p:blipFill>
          <a:blip r:embed="rId2"/>
          <a:stretch>
            <a:fillRect/>
          </a:stretch>
        </p:blipFill>
        <p:spPr>
          <a:xfrm>
            <a:off x="735012" y="1371600"/>
            <a:ext cx="7673975" cy="4218858"/>
          </a:xfrm>
          <a:prstGeom prst="rect">
            <a:avLst/>
          </a:prstGeom>
        </p:spPr>
      </p:pic>
    </p:spTree>
    <p:extLst>
      <p:ext uri="{BB962C8B-B14F-4D97-AF65-F5344CB8AC3E}">
        <p14:creationId xmlns:p14="http://schemas.microsoft.com/office/powerpoint/2010/main" val="166205815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0958" y="1190262"/>
            <a:ext cx="8584442" cy="2400657"/>
          </a:xfrm>
          <a:prstGeom prst="rect">
            <a:avLst/>
          </a:prstGeom>
        </p:spPr>
        <p:txBody>
          <a:bodyPr wrap="square">
            <a:spAutoFit/>
          </a:bodyPr>
          <a:lstStyle/>
          <a:p>
            <a:pPr algn="just">
              <a:lnSpc>
                <a:spcPct val="150000"/>
              </a:lnSpc>
            </a:pPr>
            <a:endParaRPr lang="en-GB" sz="2000" dirty="0">
              <a:solidFill>
                <a:srgbClr val="000000"/>
              </a:solidFill>
            </a:endParaRPr>
          </a:p>
          <a:p>
            <a:pPr marL="342900" indent="-342900" algn="just">
              <a:lnSpc>
                <a:spcPct val="150000"/>
              </a:lnSpc>
              <a:buFont typeface="Arial" panose="020B0604020202020204" pitchFamily="34" charset="0"/>
              <a:buChar char="•"/>
            </a:pPr>
            <a:endParaRPr lang="en-GB" sz="2000" dirty="0">
              <a:solidFill>
                <a:srgbClr val="000000"/>
              </a:solidFill>
            </a:endParaRPr>
          </a:p>
          <a:p>
            <a:pPr marL="342900" indent="-342900" algn="just">
              <a:lnSpc>
                <a:spcPct val="150000"/>
              </a:lnSpc>
              <a:buFont typeface="Arial" panose="020B0604020202020204" pitchFamily="34" charset="0"/>
              <a:buChar char="•"/>
            </a:pPr>
            <a:endParaRPr lang="en-GB" sz="2000" dirty="0">
              <a:solidFill>
                <a:srgbClr val="000000"/>
              </a:solidFill>
            </a:endParaRPr>
          </a:p>
          <a:p>
            <a:pPr marL="342900" indent="-342900" algn="just">
              <a:lnSpc>
                <a:spcPct val="150000"/>
              </a:lnSpc>
              <a:buFont typeface="Arial" panose="020B0604020202020204" pitchFamily="34" charset="0"/>
              <a:buChar char="•"/>
            </a:pPr>
            <a:endParaRPr lang="en-GB" sz="2000" dirty="0">
              <a:solidFill>
                <a:srgbClr val="000000"/>
              </a:solidFill>
            </a:endParaRPr>
          </a:p>
          <a:p>
            <a:pPr marL="342900" indent="-342900" algn="just">
              <a:lnSpc>
                <a:spcPct val="150000"/>
              </a:lnSpc>
              <a:buFont typeface="Arial" panose="020B0604020202020204" pitchFamily="34" charset="0"/>
              <a:buChar char="•"/>
            </a:pPr>
            <a:endParaRPr lang="en-US" sz="2000" dirty="0">
              <a:solidFill>
                <a:srgbClr val="000000"/>
              </a:solidFill>
            </a:endParaRPr>
          </a:p>
        </p:txBody>
      </p:sp>
      <p:sp>
        <p:nvSpPr>
          <p:cNvPr id="3" name="Footer Placeholder 2"/>
          <p:cNvSpPr>
            <a:spLocks noGrp="1"/>
          </p:cNvSpPr>
          <p:nvPr>
            <p:ph type="ftr" sz="quarter" idx="11"/>
          </p:nvPr>
        </p:nvSpPr>
        <p:spPr/>
        <p:txBody>
          <a:bodyPr/>
          <a:lstStyle/>
          <a:p>
            <a:r>
              <a:rPr lang="en-US" dirty="0"/>
              <a:t>CSE3513 NoSQL Data Management</a:t>
            </a:r>
          </a:p>
        </p:txBody>
      </p:sp>
      <p:sp>
        <p:nvSpPr>
          <p:cNvPr id="4" name="Slide Number Placeholder 3"/>
          <p:cNvSpPr>
            <a:spLocks noGrp="1"/>
          </p:cNvSpPr>
          <p:nvPr>
            <p:ph type="sldNum" sz="quarter" idx="12"/>
          </p:nvPr>
        </p:nvSpPr>
        <p:spPr/>
        <p:txBody>
          <a:bodyPr/>
          <a:lstStyle/>
          <a:p>
            <a:fld id="{B6F15528-21DE-4FAA-801E-634DDDAF4B2B}" type="slidenum">
              <a:rPr lang="en-US" smtClean="0"/>
              <a:pPr/>
              <a:t>36</a:t>
            </a:fld>
            <a:endParaRPr lang="en-US"/>
          </a:p>
        </p:txBody>
      </p:sp>
      <p:sp>
        <p:nvSpPr>
          <p:cNvPr id="5" name="TextBox 4"/>
          <p:cNvSpPr txBox="1"/>
          <p:nvPr/>
        </p:nvSpPr>
        <p:spPr>
          <a:xfrm>
            <a:off x="203578" y="373120"/>
            <a:ext cx="6349621" cy="461665"/>
          </a:xfrm>
          <a:prstGeom prst="rect">
            <a:avLst/>
          </a:prstGeom>
          <a:noFill/>
        </p:spPr>
        <p:txBody>
          <a:bodyPr wrap="square" rtlCol="0">
            <a:spAutoFit/>
          </a:bodyPr>
          <a:lstStyle/>
          <a:p>
            <a:r>
              <a:rPr lang="en-US" sz="2400" b="1" dirty="0" smtClean="0">
                <a:solidFill>
                  <a:srgbClr val="121214"/>
                </a:solidFill>
              </a:rPr>
              <a:t>Emergence of NoSQL</a:t>
            </a:r>
            <a:endParaRPr lang="en-IN" sz="2400" b="1"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6300" y="1190262"/>
            <a:ext cx="7391400" cy="4372338"/>
          </a:xfrm>
          <a:prstGeom prst="rect">
            <a:avLst/>
          </a:prstGeom>
        </p:spPr>
      </p:pic>
    </p:spTree>
    <p:extLst>
      <p:ext uri="{BB962C8B-B14F-4D97-AF65-F5344CB8AC3E}">
        <p14:creationId xmlns:p14="http://schemas.microsoft.com/office/powerpoint/2010/main" val="314661027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0958" y="1190262"/>
            <a:ext cx="8584442" cy="3323987"/>
          </a:xfrm>
          <a:prstGeom prst="rect">
            <a:avLst/>
          </a:prstGeom>
        </p:spPr>
        <p:txBody>
          <a:bodyPr wrap="square">
            <a:spAutoFit/>
          </a:bodyPr>
          <a:lstStyle/>
          <a:p>
            <a:pPr marL="342900" indent="-342900" algn="just">
              <a:lnSpc>
                <a:spcPct val="150000"/>
              </a:lnSpc>
              <a:buFont typeface="Arial" panose="020B0604020202020204" pitchFamily="34" charset="0"/>
              <a:buChar char="•"/>
            </a:pPr>
            <a:r>
              <a:rPr lang="en-US" sz="2000" dirty="0" smtClean="0">
                <a:solidFill>
                  <a:srgbClr val="000000"/>
                </a:solidFill>
              </a:rPr>
              <a:t>Emerged in the late 2000s, characteristically:</a:t>
            </a:r>
          </a:p>
          <a:p>
            <a:pPr marL="342900" indent="-342900" algn="just">
              <a:lnSpc>
                <a:spcPct val="150000"/>
              </a:lnSpc>
              <a:buFont typeface="Arial" panose="020B0604020202020204" pitchFamily="34" charset="0"/>
              <a:buChar char="•"/>
            </a:pPr>
            <a:r>
              <a:rPr lang="en-US" sz="2000" dirty="0" smtClean="0">
                <a:solidFill>
                  <a:srgbClr val="000000"/>
                </a:solidFill>
              </a:rPr>
              <a:t>Non-relational</a:t>
            </a:r>
          </a:p>
          <a:p>
            <a:pPr marL="342900" indent="-342900" algn="just">
              <a:lnSpc>
                <a:spcPct val="150000"/>
              </a:lnSpc>
              <a:buFont typeface="Arial" panose="020B0604020202020204" pitchFamily="34" charset="0"/>
              <a:buChar char="•"/>
            </a:pPr>
            <a:r>
              <a:rPr lang="en-US" sz="2000" dirty="0" err="1" smtClean="0">
                <a:solidFill>
                  <a:srgbClr val="000000"/>
                </a:solidFill>
              </a:rPr>
              <a:t>Schemaless</a:t>
            </a:r>
            <a:endParaRPr lang="en-US" sz="2000" dirty="0" smtClean="0">
              <a:solidFill>
                <a:srgbClr val="000000"/>
              </a:solidFill>
            </a:endParaRPr>
          </a:p>
          <a:p>
            <a:pPr marL="342900" indent="-342900" algn="just">
              <a:lnSpc>
                <a:spcPct val="150000"/>
              </a:lnSpc>
              <a:buFont typeface="Arial" panose="020B0604020202020204" pitchFamily="34" charset="0"/>
              <a:buChar char="•"/>
            </a:pPr>
            <a:r>
              <a:rPr lang="en-US" sz="2000" dirty="0" smtClean="0">
                <a:solidFill>
                  <a:srgbClr val="000000"/>
                </a:solidFill>
              </a:rPr>
              <a:t>Cluster-optimized</a:t>
            </a:r>
          </a:p>
          <a:p>
            <a:pPr marL="342900" indent="-342900" algn="just">
              <a:lnSpc>
                <a:spcPct val="150000"/>
              </a:lnSpc>
              <a:buFont typeface="Arial" panose="020B0604020202020204" pitchFamily="34" charset="0"/>
              <a:buChar char="•"/>
            </a:pPr>
            <a:r>
              <a:rPr lang="en-US" sz="2000" dirty="0" smtClean="0">
                <a:solidFill>
                  <a:srgbClr val="000000"/>
                </a:solidFill>
              </a:rPr>
              <a:t>Open source</a:t>
            </a:r>
          </a:p>
          <a:p>
            <a:pPr marL="342900" indent="-342900" algn="just">
              <a:lnSpc>
                <a:spcPct val="150000"/>
              </a:lnSpc>
              <a:buFont typeface="Arial" panose="020B0604020202020204" pitchFamily="34" charset="0"/>
              <a:buChar char="•"/>
            </a:pPr>
            <a:r>
              <a:rPr lang="en-US" sz="2000" dirty="0" smtClean="0">
                <a:solidFill>
                  <a:srgbClr val="000000"/>
                </a:solidFill>
              </a:rPr>
              <a:t>Facilitates “polyglot persistence” using multiple data stores per application</a:t>
            </a:r>
            <a:endParaRPr lang="en-US" sz="2000" dirty="0">
              <a:solidFill>
                <a:srgbClr val="000000"/>
              </a:solidFill>
            </a:endParaRPr>
          </a:p>
        </p:txBody>
      </p:sp>
      <p:sp>
        <p:nvSpPr>
          <p:cNvPr id="3" name="Footer Placeholder 2"/>
          <p:cNvSpPr>
            <a:spLocks noGrp="1"/>
          </p:cNvSpPr>
          <p:nvPr>
            <p:ph type="ftr" sz="quarter" idx="11"/>
          </p:nvPr>
        </p:nvSpPr>
        <p:spPr/>
        <p:txBody>
          <a:bodyPr/>
          <a:lstStyle/>
          <a:p>
            <a:r>
              <a:rPr lang="en-US" dirty="0"/>
              <a:t>CSE3513 NoSQL Data Management</a:t>
            </a:r>
          </a:p>
        </p:txBody>
      </p:sp>
      <p:sp>
        <p:nvSpPr>
          <p:cNvPr id="4" name="Slide Number Placeholder 3"/>
          <p:cNvSpPr>
            <a:spLocks noGrp="1"/>
          </p:cNvSpPr>
          <p:nvPr>
            <p:ph type="sldNum" sz="quarter" idx="12"/>
          </p:nvPr>
        </p:nvSpPr>
        <p:spPr/>
        <p:txBody>
          <a:bodyPr/>
          <a:lstStyle/>
          <a:p>
            <a:fld id="{B6F15528-21DE-4FAA-801E-634DDDAF4B2B}" type="slidenum">
              <a:rPr lang="en-US" smtClean="0"/>
              <a:pPr/>
              <a:t>37</a:t>
            </a:fld>
            <a:endParaRPr lang="en-US"/>
          </a:p>
        </p:txBody>
      </p:sp>
      <p:sp>
        <p:nvSpPr>
          <p:cNvPr id="5" name="TextBox 4"/>
          <p:cNvSpPr txBox="1"/>
          <p:nvPr/>
        </p:nvSpPr>
        <p:spPr>
          <a:xfrm>
            <a:off x="203578" y="373120"/>
            <a:ext cx="6349621" cy="461665"/>
          </a:xfrm>
          <a:prstGeom prst="rect">
            <a:avLst/>
          </a:prstGeom>
          <a:noFill/>
        </p:spPr>
        <p:txBody>
          <a:bodyPr wrap="square" rtlCol="0">
            <a:spAutoFit/>
          </a:bodyPr>
          <a:lstStyle/>
          <a:p>
            <a:r>
              <a:rPr lang="en-US" sz="2400" b="1" dirty="0" smtClean="0">
                <a:solidFill>
                  <a:srgbClr val="121214"/>
                </a:solidFill>
              </a:rPr>
              <a:t>Emergence of NoSQL</a:t>
            </a:r>
            <a:endParaRPr lang="en-IN" sz="2400" b="1" dirty="0"/>
          </a:p>
        </p:txBody>
      </p:sp>
    </p:spTree>
    <p:extLst>
      <p:ext uri="{BB962C8B-B14F-4D97-AF65-F5344CB8AC3E}">
        <p14:creationId xmlns:p14="http://schemas.microsoft.com/office/powerpoint/2010/main" val="16014262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0958" y="1190262"/>
            <a:ext cx="8584442" cy="7894469"/>
          </a:xfrm>
          <a:prstGeom prst="rect">
            <a:avLst/>
          </a:prstGeom>
        </p:spPr>
        <p:txBody>
          <a:bodyPr wrap="square">
            <a:spAutoFit/>
          </a:bodyPr>
          <a:lstStyle/>
          <a:p>
            <a:pPr marL="342900" indent="-342900" algn="just">
              <a:lnSpc>
                <a:spcPct val="150000"/>
              </a:lnSpc>
              <a:buFont typeface="Arial" panose="020B0604020202020204" pitchFamily="34" charset="0"/>
              <a:buChar char="•"/>
            </a:pPr>
            <a:r>
              <a:rPr lang="en-GB" sz="2000" b="1" dirty="0" smtClean="0">
                <a:solidFill>
                  <a:srgbClr val="000000"/>
                </a:solidFill>
              </a:rPr>
              <a:t>A data model </a:t>
            </a:r>
            <a:r>
              <a:rPr lang="en-GB" sz="2000" dirty="0" smtClean="0">
                <a:solidFill>
                  <a:srgbClr val="000000"/>
                </a:solidFill>
              </a:rPr>
              <a:t>is the model through which we perceive and manipulate our data, It describes how user interacts with the data in the database.</a:t>
            </a:r>
          </a:p>
          <a:p>
            <a:pPr marL="342900" indent="-342900" algn="just">
              <a:lnSpc>
                <a:spcPct val="150000"/>
              </a:lnSpc>
              <a:buFont typeface="Arial" panose="020B0604020202020204" pitchFamily="34" charset="0"/>
              <a:buChar char="•"/>
            </a:pPr>
            <a:r>
              <a:rPr lang="en-GB" sz="2000" b="1" dirty="0" smtClean="0">
                <a:solidFill>
                  <a:srgbClr val="000000"/>
                </a:solidFill>
              </a:rPr>
              <a:t>A storage model </a:t>
            </a:r>
            <a:r>
              <a:rPr lang="en-GB" sz="2000" dirty="0" smtClean="0">
                <a:solidFill>
                  <a:srgbClr val="000000"/>
                </a:solidFill>
              </a:rPr>
              <a:t>whereas describes how the database stores and manipulates the data internally.</a:t>
            </a:r>
          </a:p>
          <a:p>
            <a:pPr marL="342900" indent="-342900" algn="just">
              <a:lnSpc>
                <a:spcPct val="150000"/>
              </a:lnSpc>
              <a:buFont typeface="Arial" panose="020B0604020202020204" pitchFamily="34" charset="0"/>
              <a:buChar char="•"/>
            </a:pPr>
            <a:r>
              <a:rPr lang="en-GB" sz="2000" b="1" dirty="0" smtClean="0">
                <a:solidFill>
                  <a:srgbClr val="000000"/>
                </a:solidFill>
              </a:rPr>
              <a:t>ER Model </a:t>
            </a:r>
            <a:r>
              <a:rPr lang="en-GB" sz="2000" dirty="0" smtClean="0">
                <a:solidFill>
                  <a:srgbClr val="000000"/>
                </a:solidFill>
              </a:rPr>
              <a:t>is a data model - relational. Refer examples.</a:t>
            </a:r>
          </a:p>
          <a:p>
            <a:pPr marL="342900" indent="-342900" algn="just">
              <a:lnSpc>
                <a:spcPct val="150000"/>
              </a:lnSpc>
              <a:buFont typeface="Arial" panose="020B0604020202020204" pitchFamily="34" charset="0"/>
              <a:buChar char="•"/>
            </a:pPr>
            <a:r>
              <a:rPr lang="en-GB" sz="2000" b="1" dirty="0" smtClean="0">
                <a:solidFill>
                  <a:srgbClr val="000000"/>
                </a:solidFill>
              </a:rPr>
              <a:t>NoSQL</a:t>
            </a:r>
            <a:r>
              <a:rPr lang="en-GB" sz="2000" dirty="0" smtClean="0">
                <a:solidFill>
                  <a:srgbClr val="000000"/>
                </a:solidFill>
              </a:rPr>
              <a:t> is a move away from the relational model.</a:t>
            </a:r>
          </a:p>
          <a:p>
            <a:pPr marL="342900" indent="-342900" algn="just">
              <a:lnSpc>
                <a:spcPct val="150000"/>
              </a:lnSpc>
              <a:buFont typeface="Arial" panose="020B0604020202020204" pitchFamily="34" charset="0"/>
              <a:buChar char="•"/>
            </a:pPr>
            <a:r>
              <a:rPr lang="en-US" sz="2000" dirty="0"/>
              <a:t>Each NoSQL solution has a different model that it uses, which we put into four categories widely used in the NoSQL ecosystem: key value, document, column-family, and graph</a:t>
            </a:r>
            <a:r>
              <a:rPr lang="en-US" sz="2000" dirty="0" smtClean="0"/>
              <a:t>.</a:t>
            </a:r>
          </a:p>
          <a:p>
            <a:pPr marL="342900" indent="-342900" algn="just">
              <a:lnSpc>
                <a:spcPct val="150000"/>
              </a:lnSpc>
              <a:buFont typeface="Arial" panose="020B0604020202020204" pitchFamily="34" charset="0"/>
              <a:buChar char="•"/>
            </a:pPr>
            <a:r>
              <a:rPr lang="en-US" sz="2000" dirty="0" smtClean="0"/>
              <a:t>The </a:t>
            </a:r>
            <a:r>
              <a:rPr lang="en-US" sz="2000" dirty="0"/>
              <a:t>first three share a common characteristic of their data models which we will call aggregate orientation</a:t>
            </a:r>
            <a:r>
              <a:rPr lang="en-GB" sz="2000" dirty="0" smtClean="0">
                <a:solidFill>
                  <a:srgbClr val="000000"/>
                </a:solidFill>
              </a:rPr>
              <a:t> </a:t>
            </a:r>
          </a:p>
          <a:p>
            <a:pPr marL="342900" indent="-342900" algn="just">
              <a:lnSpc>
                <a:spcPct val="150000"/>
              </a:lnSpc>
              <a:buFont typeface="Arial" panose="020B0604020202020204" pitchFamily="34" charset="0"/>
              <a:buChar char="•"/>
            </a:pPr>
            <a:endParaRPr lang="en-GB" sz="2000" dirty="0" smtClean="0">
              <a:solidFill>
                <a:srgbClr val="000000"/>
              </a:solidFill>
            </a:endParaRPr>
          </a:p>
          <a:p>
            <a:pPr marL="342900" indent="-342900" algn="just">
              <a:lnSpc>
                <a:spcPct val="150000"/>
              </a:lnSpc>
              <a:buFont typeface="Arial" panose="020B0604020202020204" pitchFamily="34" charset="0"/>
              <a:buChar char="•"/>
            </a:pPr>
            <a:endParaRPr lang="en-GB" sz="2000" dirty="0">
              <a:solidFill>
                <a:srgbClr val="000000"/>
              </a:solidFill>
            </a:endParaRPr>
          </a:p>
          <a:p>
            <a:pPr marL="342900" indent="-342900" algn="just">
              <a:lnSpc>
                <a:spcPct val="150000"/>
              </a:lnSpc>
              <a:buFont typeface="Arial" panose="020B0604020202020204" pitchFamily="34" charset="0"/>
              <a:buChar char="•"/>
            </a:pPr>
            <a:endParaRPr lang="en-GB" sz="2000" dirty="0">
              <a:solidFill>
                <a:srgbClr val="000000"/>
              </a:solidFill>
            </a:endParaRPr>
          </a:p>
          <a:p>
            <a:pPr marL="342900" indent="-342900" algn="just">
              <a:lnSpc>
                <a:spcPct val="150000"/>
              </a:lnSpc>
              <a:buFont typeface="Arial" panose="020B0604020202020204" pitchFamily="34" charset="0"/>
              <a:buChar char="•"/>
            </a:pPr>
            <a:endParaRPr lang="en-GB" sz="2000" dirty="0">
              <a:solidFill>
                <a:srgbClr val="000000"/>
              </a:solidFill>
            </a:endParaRPr>
          </a:p>
          <a:p>
            <a:pPr marL="342900" indent="-342900" algn="just">
              <a:lnSpc>
                <a:spcPct val="150000"/>
              </a:lnSpc>
              <a:buFont typeface="Arial" panose="020B0604020202020204" pitchFamily="34" charset="0"/>
              <a:buChar char="•"/>
            </a:pPr>
            <a:endParaRPr lang="en-GB" sz="2000" dirty="0">
              <a:solidFill>
                <a:srgbClr val="000000"/>
              </a:solidFill>
            </a:endParaRPr>
          </a:p>
          <a:p>
            <a:pPr marL="342900" indent="-342900" algn="just">
              <a:lnSpc>
                <a:spcPct val="150000"/>
              </a:lnSpc>
              <a:buFont typeface="Arial" panose="020B0604020202020204" pitchFamily="34" charset="0"/>
              <a:buChar char="•"/>
            </a:pPr>
            <a:endParaRPr lang="en-US" sz="2000" dirty="0">
              <a:solidFill>
                <a:srgbClr val="000000"/>
              </a:solidFill>
            </a:endParaRPr>
          </a:p>
        </p:txBody>
      </p:sp>
      <p:sp>
        <p:nvSpPr>
          <p:cNvPr id="3" name="Footer Placeholder 2"/>
          <p:cNvSpPr>
            <a:spLocks noGrp="1"/>
          </p:cNvSpPr>
          <p:nvPr>
            <p:ph type="ftr" sz="quarter" idx="11"/>
          </p:nvPr>
        </p:nvSpPr>
        <p:spPr/>
        <p:txBody>
          <a:bodyPr/>
          <a:lstStyle/>
          <a:p>
            <a:r>
              <a:rPr lang="en-US" dirty="0"/>
              <a:t>CSE3513 NoSQL Data Management</a:t>
            </a:r>
          </a:p>
        </p:txBody>
      </p:sp>
      <p:sp>
        <p:nvSpPr>
          <p:cNvPr id="4" name="Slide Number Placeholder 3"/>
          <p:cNvSpPr>
            <a:spLocks noGrp="1"/>
          </p:cNvSpPr>
          <p:nvPr>
            <p:ph type="sldNum" sz="quarter" idx="12"/>
          </p:nvPr>
        </p:nvSpPr>
        <p:spPr/>
        <p:txBody>
          <a:bodyPr/>
          <a:lstStyle/>
          <a:p>
            <a:fld id="{B6F15528-21DE-4FAA-801E-634DDDAF4B2B}" type="slidenum">
              <a:rPr lang="en-US" smtClean="0"/>
              <a:pPr/>
              <a:t>38</a:t>
            </a:fld>
            <a:endParaRPr lang="en-US"/>
          </a:p>
        </p:txBody>
      </p:sp>
      <p:sp>
        <p:nvSpPr>
          <p:cNvPr id="5" name="TextBox 4"/>
          <p:cNvSpPr txBox="1"/>
          <p:nvPr/>
        </p:nvSpPr>
        <p:spPr>
          <a:xfrm>
            <a:off x="203578" y="373120"/>
            <a:ext cx="6349621" cy="461665"/>
          </a:xfrm>
          <a:prstGeom prst="rect">
            <a:avLst/>
          </a:prstGeom>
          <a:noFill/>
        </p:spPr>
        <p:txBody>
          <a:bodyPr wrap="square" rtlCol="0">
            <a:spAutoFit/>
          </a:bodyPr>
          <a:lstStyle/>
          <a:p>
            <a:r>
              <a:rPr lang="en-US" sz="2400" b="1" dirty="0" smtClean="0">
                <a:solidFill>
                  <a:srgbClr val="121214"/>
                </a:solidFill>
              </a:rPr>
              <a:t>Aggregate Data Models</a:t>
            </a:r>
            <a:endParaRPr lang="en-IN" sz="2400" b="1" dirty="0"/>
          </a:p>
        </p:txBody>
      </p:sp>
    </p:spTree>
    <p:extLst>
      <p:ext uri="{BB962C8B-B14F-4D97-AF65-F5344CB8AC3E}">
        <p14:creationId xmlns:p14="http://schemas.microsoft.com/office/powerpoint/2010/main" val="67983356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0958" y="1190262"/>
            <a:ext cx="8584442" cy="4247317"/>
          </a:xfrm>
          <a:prstGeom prst="rect">
            <a:avLst/>
          </a:prstGeom>
        </p:spPr>
        <p:txBody>
          <a:bodyPr wrap="square">
            <a:spAutoFit/>
          </a:bodyPr>
          <a:lstStyle/>
          <a:p>
            <a:pPr marL="342900" indent="-342900" algn="just">
              <a:lnSpc>
                <a:spcPct val="150000"/>
              </a:lnSpc>
              <a:buFont typeface="Arial" panose="020B0604020202020204" pitchFamily="34" charset="0"/>
              <a:buChar char="•"/>
            </a:pPr>
            <a:r>
              <a:rPr lang="en-GB" sz="2000" b="1" dirty="0" smtClean="0">
                <a:solidFill>
                  <a:srgbClr val="000000"/>
                </a:solidFill>
              </a:rPr>
              <a:t>Aggregate: </a:t>
            </a:r>
            <a:r>
              <a:rPr lang="en-GB" sz="2000" dirty="0" smtClean="0">
                <a:solidFill>
                  <a:srgbClr val="000000"/>
                </a:solidFill>
              </a:rPr>
              <a:t>A collection of related objects treated as a unit (bounded context)</a:t>
            </a:r>
          </a:p>
          <a:p>
            <a:pPr marL="342900" indent="-342900" algn="just">
              <a:lnSpc>
                <a:spcPct val="150000"/>
              </a:lnSpc>
              <a:buFont typeface="Arial" panose="020B0604020202020204" pitchFamily="34" charset="0"/>
              <a:buChar char="•"/>
            </a:pPr>
            <a:r>
              <a:rPr lang="en-GB" sz="2000" b="1" dirty="0" smtClean="0">
                <a:solidFill>
                  <a:srgbClr val="000000"/>
                </a:solidFill>
              </a:rPr>
              <a:t>Simplifies </a:t>
            </a:r>
            <a:r>
              <a:rPr lang="en-GB" sz="2000" dirty="0" smtClean="0">
                <a:solidFill>
                  <a:srgbClr val="000000"/>
                </a:solidFill>
              </a:rPr>
              <a:t>Data distribution, Read/write operations</a:t>
            </a:r>
          </a:p>
          <a:p>
            <a:pPr marL="342900" indent="-342900" algn="just">
              <a:lnSpc>
                <a:spcPct val="150000"/>
              </a:lnSpc>
              <a:buFont typeface="Arial" panose="020B0604020202020204" pitchFamily="34" charset="0"/>
              <a:buChar char="•"/>
            </a:pPr>
            <a:r>
              <a:rPr lang="en-GB" sz="2000" dirty="0" smtClean="0">
                <a:solidFill>
                  <a:srgbClr val="000000"/>
                </a:solidFill>
              </a:rPr>
              <a:t>Basic for NoSQL design</a:t>
            </a:r>
            <a:endParaRPr lang="en-GB" sz="2000" dirty="0">
              <a:solidFill>
                <a:srgbClr val="000000"/>
              </a:solidFill>
            </a:endParaRPr>
          </a:p>
          <a:p>
            <a:pPr marL="342900" indent="-342900" algn="just">
              <a:lnSpc>
                <a:spcPct val="150000"/>
              </a:lnSpc>
              <a:buFont typeface="Arial" panose="020B0604020202020204" pitchFamily="34" charset="0"/>
              <a:buChar char="•"/>
            </a:pPr>
            <a:endParaRPr lang="en-GB" sz="2000" dirty="0">
              <a:solidFill>
                <a:srgbClr val="000000"/>
              </a:solidFill>
            </a:endParaRPr>
          </a:p>
          <a:p>
            <a:pPr marL="342900" indent="-342900" algn="just">
              <a:lnSpc>
                <a:spcPct val="150000"/>
              </a:lnSpc>
              <a:buFont typeface="Arial" panose="020B0604020202020204" pitchFamily="34" charset="0"/>
              <a:buChar char="•"/>
            </a:pPr>
            <a:endParaRPr lang="en-GB" sz="2000" dirty="0">
              <a:solidFill>
                <a:srgbClr val="000000"/>
              </a:solidFill>
            </a:endParaRPr>
          </a:p>
          <a:p>
            <a:pPr marL="342900" indent="-342900" algn="just">
              <a:lnSpc>
                <a:spcPct val="150000"/>
              </a:lnSpc>
              <a:buFont typeface="Arial" panose="020B0604020202020204" pitchFamily="34" charset="0"/>
              <a:buChar char="•"/>
            </a:pPr>
            <a:endParaRPr lang="en-GB" sz="2000" dirty="0">
              <a:solidFill>
                <a:srgbClr val="000000"/>
              </a:solidFill>
            </a:endParaRPr>
          </a:p>
          <a:p>
            <a:pPr marL="342900" indent="-342900" algn="just">
              <a:lnSpc>
                <a:spcPct val="150000"/>
              </a:lnSpc>
              <a:buFont typeface="Arial" panose="020B0604020202020204" pitchFamily="34" charset="0"/>
              <a:buChar char="•"/>
            </a:pPr>
            <a:endParaRPr lang="en-GB" sz="2000" dirty="0">
              <a:solidFill>
                <a:srgbClr val="000000"/>
              </a:solidFill>
            </a:endParaRPr>
          </a:p>
          <a:p>
            <a:pPr marL="342900" indent="-342900" algn="just">
              <a:lnSpc>
                <a:spcPct val="150000"/>
              </a:lnSpc>
              <a:buFont typeface="Arial" panose="020B0604020202020204" pitchFamily="34" charset="0"/>
              <a:buChar char="•"/>
            </a:pPr>
            <a:endParaRPr lang="en-US" sz="2000" dirty="0">
              <a:solidFill>
                <a:srgbClr val="000000"/>
              </a:solidFill>
            </a:endParaRPr>
          </a:p>
        </p:txBody>
      </p:sp>
      <p:sp>
        <p:nvSpPr>
          <p:cNvPr id="3" name="Footer Placeholder 2"/>
          <p:cNvSpPr>
            <a:spLocks noGrp="1"/>
          </p:cNvSpPr>
          <p:nvPr>
            <p:ph type="ftr" sz="quarter" idx="11"/>
          </p:nvPr>
        </p:nvSpPr>
        <p:spPr/>
        <p:txBody>
          <a:bodyPr/>
          <a:lstStyle/>
          <a:p>
            <a:r>
              <a:rPr lang="en-US" dirty="0"/>
              <a:t>CSE3513 NoSQL Data Management</a:t>
            </a:r>
          </a:p>
        </p:txBody>
      </p:sp>
      <p:sp>
        <p:nvSpPr>
          <p:cNvPr id="4" name="Slide Number Placeholder 3"/>
          <p:cNvSpPr>
            <a:spLocks noGrp="1"/>
          </p:cNvSpPr>
          <p:nvPr>
            <p:ph type="sldNum" sz="quarter" idx="12"/>
          </p:nvPr>
        </p:nvSpPr>
        <p:spPr/>
        <p:txBody>
          <a:bodyPr/>
          <a:lstStyle/>
          <a:p>
            <a:fld id="{B6F15528-21DE-4FAA-801E-634DDDAF4B2B}" type="slidenum">
              <a:rPr lang="en-US" smtClean="0"/>
              <a:pPr/>
              <a:t>39</a:t>
            </a:fld>
            <a:endParaRPr lang="en-US"/>
          </a:p>
        </p:txBody>
      </p:sp>
      <p:sp>
        <p:nvSpPr>
          <p:cNvPr id="5" name="TextBox 4"/>
          <p:cNvSpPr txBox="1"/>
          <p:nvPr/>
        </p:nvSpPr>
        <p:spPr>
          <a:xfrm>
            <a:off x="203578" y="373120"/>
            <a:ext cx="6349621" cy="461665"/>
          </a:xfrm>
          <a:prstGeom prst="rect">
            <a:avLst/>
          </a:prstGeom>
          <a:noFill/>
        </p:spPr>
        <p:txBody>
          <a:bodyPr wrap="square" rtlCol="0">
            <a:spAutoFit/>
          </a:bodyPr>
          <a:lstStyle/>
          <a:p>
            <a:r>
              <a:rPr lang="en-US" sz="2400" b="1" dirty="0" smtClean="0">
                <a:solidFill>
                  <a:srgbClr val="121214"/>
                </a:solidFill>
              </a:rPr>
              <a:t>Aggregate Data Models</a:t>
            </a:r>
            <a:endParaRPr lang="en-IN" sz="2400" b="1" dirty="0"/>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38600" y="2630740"/>
            <a:ext cx="4114800" cy="4114800"/>
          </a:xfrm>
          <a:prstGeom prst="rect">
            <a:avLst/>
          </a:prstGeom>
        </p:spPr>
      </p:pic>
    </p:spTree>
    <p:extLst>
      <p:ext uri="{BB962C8B-B14F-4D97-AF65-F5344CB8AC3E}">
        <p14:creationId xmlns:p14="http://schemas.microsoft.com/office/powerpoint/2010/main" val="314398239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8600" y="1066800"/>
            <a:ext cx="8763000" cy="1446550"/>
          </a:xfrm>
          <a:prstGeom prst="rect">
            <a:avLst/>
          </a:prstGeom>
          <a:noFill/>
        </p:spPr>
        <p:txBody>
          <a:bodyPr wrap="square" rtlCol="0">
            <a:spAutoFit/>
          </a:bodyPr>
          <a:lstStyle/>
          <a:p>
            <a:pPr algn="just"/>
            <a:r>
              <a:rPr lang="en-US" sz="2200" b="1" dirty="0"/>
              <a:t>What is NoSQL?</a:t>
            </a:r>
          </a:p>
          <a:p>
            <a:pPr algn="just">
              <a:lnSpc>
                <a:spcPct val="150000"/>
              </a:lnSpc>
            </a:pPr>
            <a:r>
              <a:rPr lang="en-GB" sz="2200" dirty="0"/>
              <a:t> NoSQL is a database store that </a:t>
            </a:r>
            <a:r>
              <a:rPr lang="en-GB" sz="2200" dirty="0">
                <a:solidFill>
                  <a:srgbClr val="FF0000"/>
                </a:solidFill>
              </a:rPr>
              <a:t>does not require </a:t>
            </a:r>
            <a:r>
              <a:rPr lang="en-GB" sz="2200" dirty="0"/>
              <a:t>table-based relational models to hold structured, unstructured, and semi-structured data</a:t>
            </a:r>
            <a:r>
              <a:rPr lang="en-GB" sz="2200" dirty="0" smtClean="0"/>
              <a:t>.</a:t>
            </a:r>
            <a:endParaRPr lang="en-GB" sz="2200" dirty="0"/>
          </a:p>
        </p:txBody>
      </p:sp>
      <p:sp>
        <p:nvSpPr>
          <p:cNvPr id="3" name="Footer Placeholder 2"/>
          <p:cNvSpPr>
            <a:spLocks noGrp="1"/>
          </p:cNvSpPr>
          <p:nvPr>
            <p:ph type="ftr" sz="quarter" idx="11"/>
          </p:nvPr>
        </p:nvSpPr>
        <p:spPr/>
        <p:txBody>
          <a:bodyPr/>
          <a:lstStyle/>
          <a:p>
            <a:r>
              <a:rPr lang="en-US" dirty="0"/>
              <a:t>CSE3513 NoSQL Data Management</a:t>
            </a:r>
          </a:p>
        </p:txBody>
      </p:sp>
      <p:sp>
        <p:nvSpPr>
          <p:cNvPr id="4" name="Slide Number Placeholder 3"/>
          <p:cNvSpPr>
            <a:spLocks noGrp="1"/>
          </p:cNvSpPr>
          <p:nvPr>
            <p:ph type="sldNum" sz="quarter" idx="12"/>
          </p:nvPr>
        </p:nvSpPr>
        <p:spPr/>
        <p:txBody>
          <a:bodyPr/>
          <a:lstStyle/>
          <a:p>
            <a:fld id="{B6F15528-21DE-4FAA-801E-634DDDAF4B2B}" type="slidenum">
              <a:rPr lang="en-US" smtClean="0"/>
              <a:pPr/>
              <a:t>4</a:t>
            </a:fld>
            <a:endParaRPr lang="en-US"/>
          </a:p>
        </p:txBody>
      </p:sp>
      <p:sp>
        <p:nvSpPr>
          <p:cNvPr id="5" name="TextBox 4"/>
          <p:cNvSpPr txBox="1"/>
          <p:nvPr/>
        </p:nvSpPr>
        <p:spPr>
          <a:xfrm>
            <a:off x="1730991" y="360370"/>
            <a:ext cx="5889009" cy="523220"/>
          </a:xfrm>
          <a:prstGeom prst="rect">
            <a:avLst/>
          </a:prstGeom>
          <a:noFill/>
        </p:spPr>
        <p:txBody>
          <a:bodyPr wrap="square" rtlCol="0">
            <a:spAutoFit/>
          </a:bodyPr>
          <a:lstStyle/>
          <a:p>
            <a:pPr algn="ctr"/>
            <a:r>
              <a:rPr lang="en-US" sz="2800" dirty="0"/>
              <a:t>Introduction</a:t>
            </a:r>
            <a:endParaRPr lang="en-IN" sz="2800"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21495" y="2895600"/>
            <a:ext cx="2197009" cy="1971675"/>
          </a:xfrm>
          <a:prstGeom prst="rect">
            <a:avLst/>
          </a:prstGeom>
        </p:spPr>
      </p:pic>
    </p:spTree>
    <p:extLst>
      <p:ext uri="{BB962C8B-B14F-4D97-AF65-F5344CB8AC3E}">
        <p14:creationId xmlns:p14="http://schemas.microsoft.com/office/powerpoint/2010/main" val="338368211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0958" y="1190262"/>
            <a:ext cx="8584442" cy="6463308"/>
          </a:xfrm>
          <a:prstGeom prst="rect">
            <a:avLst/>
          </a:prstGeom>
        </p:spPr>
        <p:txBody>
          <a:bodyPr wrap="square">
            <a:spAutoFit/>
          </a:bodyPr>
          <a:lstStyle/>
          <a:p>
            <a:pPr marL="342900" indent="-342900" algn="just">
              <a:lnSpc>
                <a:spcPct val="150000"/>
              </a:lnSpc>
              <a:buFont typeface="Arial" panose="020B0604020202020204" pitchFamily="34" charset="0"/>
              <a:buChar char="•"/>
            </a:pPr>
            <a:r>
              <a:rPr lang="en-GB" sz="1600" b="1" dirty="0" smtClean="0">
                <a:solidFill>
                  <a:srgbClr val="000000"/>
                </a:solidFill>
              </a:rPr>
              <a:t>Aggregates: </a:t>
            </a:r>
            <a:r>
              <a:rPr lang="en-GB" sz="1600" dirty="0" smtClean="0">
                <a:solidFill>
                  <a:srgbClr val="000000"/>
                </a:solidFill>
              </a:rPr>
              <a:t>A collection of related objects treated as a unit (bounded context)</a:t>
            </a:r>
          </a:p>
          <a:p>
            <a:pPr marL="342900" indent="-342900" algn="just">
              <a:lnSpc>
                <a:spcPct val="150000"/>
              </a:lnSpc>
              <a:buFont typeface="Arial" panose="020B0604020202020204" pitchFamily="34" charset="0"/>
              <a:buChar char="•"/>
            </a:pPr>
            <a:r>
              <a:rPr lang="en-GB" sz="1600" dirty="0" smtClean="0">
                <a:solidFill>
                  <a:srgbClr val="000000"/>
                </a:solidFill>
              </a:rPr>
              <a:t>Aggregate is a term that comes from Domain-Driven-Design.</a:t>
            </a:r>
          </a:p>
          <a:p>
            <a:pPr marL="342900" indent="-342900" algn="just">
              <a:lnSpc>
                <a:spcPct val="150000"/>
              </a:lnSpc>
              <a:buFont typeface="Arial" panose="020B0604020202020204" pitchFamily="34" charset="0"/>
              <a:buChar char="•"/>
            </a:pPr>
            <a:r>
              <a:rPr lang="en-US" sz="1600" dirty="0"/>
              <a:t>an aggregate is a collection of related objects that we wish to treat as a unit. In </a:t>
            </a:r>
            <a:r>
              <a:rPr lang="en-US" sz="1600" dirty="0" smtClean="0"/>
              <a:t>particular it is a </a:t>
            </a:r>
            <a:r>
              <a:rPr lang="en-US" sz="1600" dirty="0"/>
              <a:t>unit for data manipulation and management of </a:t>
            </a:r>
            <a:r>
              <a:rPr lang="en-US" sz="1600" dirty="0" smtClean="0"/>
              <a:t>consistency.</a:t>
            </a:r>
          </a:p>
          <a:p>
            <a:pPr marL="342900" indent="-342900" algn="just">
              <a:lnSpc>
                <a:spcPct val="150000"/>
              </a:lnSpc>
              <a:buFont typeface="Arial" panose="020B0604020202020204" pitchFamily="34" charset="0"/>
              <a:buChar char="•"/>
            </a:pPr>
            <a:r>
              <a:rPr lang="en-US" sz="1600" dirty="0" smtClean="0">
                <a:solidFill>
                  <a:srgbClr val="000000"/>
                </a:solidFill>
              </a:rPr>
              <a:t>Follows atomic operation.</a:t>
            </a:r>
          </a:p>
          <a:p>
            <a:pPr marL="342900" indent="-342900" algn="just">
              <a:lnSpc>
                <a:spcPct val="150000"/>
              </a:lnSpc>
              <a:buFont typeface="Arial" panose="020B0604020202020204" pitchFamily="34" charset="0"/>
              <a:buChar char="•"/>
            </a:pPr>
            <a:r>
              <a:rPr lang="en-US" sz="1600" dirty="0"/>
              <a:t>Dealing in aggregates makes it much easier for these databases to handle operating on a cluster, since the aggregate makes a natural unit for replication and </a:t>
            </a:r>
            <a:r>
              <a:rPr lang="en-US" sz="1600" dirty="0" err="1"/>
              <a:t>sharding</a:t>
            </a:r>
            <a:r>
              <a:rPr lang="en-US" sz="1600" dirty="0"/>
              <a:t>. Aggregates are also often easier for application programmers to work with, since they often manipulate data through aggregate structures.</a:t>
            </a:r>
            <a:endParaRPr lang="en-GB" sz="1600" dirty="0" smtClean="0">
              <a:solidFill>
                <a:srgbClr val="000000"/>
              </a:solidFill>
            </a:endParaRPr>
          </a:p>
          <a:p>
            <a:pPr marL="342900" indent="-342900" algn="just">
              <a:lnSpc>
                <a:spcPct val="150000"/>
              </a:lnSpc>
              <a:buFont typeface="Arial" panose="020B0604020202020204" pitchFamily="34" charset="0"/>
              <a:buChar char="•"/>
            </a:pPr>
            <a:r>
              <a:rPr lang="en-GB" sz="1600" b="1" dirty="0" smtClean="0">
                <a:solidFill>
                  <a:srgbClr val="000000"/>
                </a:solidFill>
              </a:rPr>
              <a:t>Simplifies </a:t>
            </a:r>
            <a:r>
              <a:rPr lang="en-GB" sz="1600" dirty="0" smtClean="0">
                <a:solidFill>
                  <a:srgbClr val="000000"/>
                </a:solidFill>
              </a:rPr>
              <a:t>Data distribution, Read/write operations</a:t>
            </a:r>
          </a:p>
          <a:p>
            <a:pPr marL="342900" indent="-342900" algn="just">
              <a:lnSpc>
                <a:spcPct val="150000"/>
              </a:lnSpc>
              <a:buFont typeface="Arial" panose="020B0604020202020204" pitchFamily="34" charset="0"/>
              <a:buChar char="•"/>
            </a:pPr>
            <a:r>
              <a:rPr lang="en-GB" sz="1600" dirty="0" smtClean="0">
                <a:solidFill>
                  <a:srgbClr val="000000"/>
                </a:solidFill>
              </a:rPr>
              <a:t>Basic for NoSQL design</a:t>
            </a:r>
            <a:endParaRPr lang="en-GB" sz="1600" dirty="0">
              <a:solidFill>
                <a:srgbClr val="000000"/>
              </a:solidFill>
            </a:endParaRPr>
          </a:p>
          <a:p>
            <a:pPr marL="342900" indent="-342900" algn="just">
              <a:lnSpc>
                <a:spcPct val="150000"/>
              </a:lnSpc>
              <a:buFont typeface="Arial" panose="020B0604020202020204" pitchFamily="34" charset="0"/>
              <a:buChar char="•"/>
            </a:pPr>
            <a:endParaRPr lang="en-GB" sz="2000" dirty="0">
              <a:solidFill>
                <a:srgbClr val="000000"/>
              </a:solidFill>
            </a:endParaRPr>
          </a:p>
          <a:p>
            <a:pPr marL="342900" indent="-342900" algn="just">
              <a:lnSpc>
                <a:spcPct val="150000"/>
              </a:lnSpc>
              <a:buFont typeface="Arial" panose="020B0604020202020204" pitchFamily="34" charset="0"/>
              <a:buChar char="•"/>
            </a:pPr>
            <a:endParaRPr lang="en-GB" sz="2000" dirty="0">
              <a:solidFill>
                <a:srgbClr val="000000"/>
              </a:solidFill>
            </a:endParaRPr>
          </a:p>
          <a:p>
            <a:pPr marL="342900" indent="-342900" algn="just">
              <a:lnSpc>
                <a:spcPct val="150000"/>
              </a:lnSpc>
              <a:buFont typeface="Arial" panose="020B0604020202020204" pitchFamily="34" charset="0"/>
              <a:buChar char="•"/>
            </a:pPr>
            <a:endParaRPr lang="en-GB" sz="2000" dirty="0">
              <a:solidFill>
                <a:srgbClr val="000000"/>
              </a:solidFill>
            </a:endParaRPr>
          </a:p>
          <a:p>
            <a:pPr marL="342900" indent="-342900" algn="just">
              <a:lnSpc>
                <a:spcPct val="150000"/>
              </a:lnSpc>
              <a:buFont typeface="Arial" panose="020B0604020202020204" pitchFamily="34" charset="0"/>
              <a:buChar char="•"/>
            </a:pPr>
            <a:endParaRPr lang="en-GB" sz="2000" dirty="0">
              <a:solidFill>
                <a:srgbClr val="000000"/>
              </a:solidFill>
            </a:endParaRPr>
          </a:p>
          <a:p>
            <a:pPr marL="342900" indent="-342900" algn="just">
              <a:lnSpc>
                <a:spcPct val="150000"/>
              </a:lnSpc>
              <a:buFont typeface="Arial" panose="020B0604020202020204" pitchFamily="34" charset="0"/>
              <a:buChar char="•"/>
            </a:pPr>
            <a:endParaRPr lang="en-US" sz="2000" dirty="0">
              <a:solidFill>
                <a:srgbClr val="000000"/>
              </a:solidFill>
            </a:endParaRPr>
          </a:p>
        </p:txBody>
      </p:sp>
      <p:sp>
        <p:nvSpPr>
          <p:cNvPr id="3" name="Footer Placeholder 2"/>
          <p:cNvSpPr>
            <a:spLocks noGrp="1"/>
          </p:cNvSpPr>
          <p:nvPr>
            <p:ph type="ftr" sz="quarter" idx="11"/>
          </p:nvPr>
        </p:nvSpPr>
        <p:spPr/>
        <p:txBody>
          <a:bodyPr/>
          <a:lstStyle/>
          <a:p>
            <a:r>
              <a:rPr lang="en-US" dirty="0"/>
              <a:t>CSE3513 NoSQL Data Management</a:t>
            </a:r>
          </a:p>
        </p:txBody>
      </p:sp>
      <p:sp>
        <p:nvSpPr>
          <p:cNvPr id="4" name="Slide Number Placeholder 3"/>
          <p:cNvSpPr>
            <a:spLocks noGrp="1"/>
          </p:cNvSpPr>
          <p:nvPr>
            <p:ph type="sldNum" sz="quarter" idx="12"/>
          </p:nvPr>
        </p:nvSpPr>
        <p:spPr/>
        <p:txBody>
          <a:bodyPr/>
          <a:lstStyle/>
          <a:p>
            <a:fld id="{B6F15528-21DE-4FAA-801E-634DDDAF4B2B}" type="slidenum">
              <a:rPr lang="en-US" smtClean="0"/>
              <a:pPr/>
              <a:t>40</a:t>
            </a:fld>
            <a:endParaRPr lang="en-US"/>
          </a:p>
        </p:txBody>
      </p:sp>
      <p:sp>
        <p:nvSpPr>
          <p:cNvPr id="5" name="TextBox 4"/>
          <p:cNvSpPr txBox="1"/>
          <p:nvPr/>
        </p:nvSpPr>
        <p:spPr>
          <a:xfrm>
            <a:off x="203578" y="373120"/>
            <a:ext cx="6349621" cy="461665"/>
          </a:xfrm>
          <a:prstGeom prst="rect">
            <a:avLst/>
          </a:prstGeom>
          <a:noFill/>
        </p:spPr>
        <p:txBody>
          <a:bodyPr wrap="square" rtlCol="0">
            <a:spAutoFit/>
          </a:bodyPr>
          <a:lstStyle/>
          <a:p>
            <a:r>
              <a:rPr lang="en-US" sz="2400" b="1" dirty="0" smtClean="0">
                <a:solidFill>
                  <a:srgbClr val="121214"/>
                </a:solidFill>
              </a:rPr>
              <a:t>Aggregates</a:t>
            </a:r>
            <a:endParaRPr lang="en-IN" sz="2400" b="1" dirty="0"/>
          </a:p>
        </p:txBody>
      </p:sp>
    </p:spTree>
    <p:extLst>
      <p:ext uri="{BB962C8B-B14F-4D97-AF65-F5344CB8AC3E}">
        <p14:creationId xmlns:p14="http://schemas.microsoft.com/office/powerpoint/2010/main" val="395565593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0958" y="1190262"/>
            <a:ext cx="8584442" cy="2031325"/>
          </a:xfrm>
          <a:prstGeom prst="rect">
            <a:avLst/>
          </a:prstGeom>
        </p:spPr>
        <p:txBody>
          <a:bodyPr wrap="square">
            <a:spAutoFit/>
          </a:bodyPr>
          <a:lstStyle/>
          <a:p>
            <a:pPr marL="342900" indent="-342900" algn="just">
              <a:lnSpc>
                <a:spcPct val="150000"/>
              </a:lnSpc>
              <a:buFont typeface="Arial" panose="020B0604020202020204" pitchFamily="34" charset="0"/>
              <a:buChar char="•"/>
            </a:pPr>
            <a:r>
              <a:rPr lang="en-US" sz="1600" dirty="0" smtClean="0">
                <a:solidFill>
                  <a:srgbClr val="000000"/>
                </a:solidFill>
              </a:rPr>
              <a:t>A relational model of </a:t>
            </a:r>
            <a:r>
              <a:rPr lang="en-IN" sz="1600" dirty="0"/>
              <a:t>an e-commerce </a:t>
            </a:r>
            <a:r>
              <a:rPr lang="en-IN" sz="1600" dirty="0" smtClean="0"/>
              <a:t>app. </a:t>
            </a:r>
          </a:p>
          <a:p>
            <a:pPr marL="342900" indent="-342900" algn="just">
              <a:lnSpc>
                <a:spcPct val="150000"/>
              </a:lnSpc>
              <a:buFont typeface="Arial" panose="020B0604020202020204" pitchFamily="34" charset="0"/>
              <a:buChar char="•"/>
            </a:pPr>
            <a:r>
              <a:rPr lang="en-US" sz="1600" dirty="0"/>
              <a:t>we are going to be selling items directly to customers over the web, and we will have to store information about users, our product catalog, orders, shipping addresses, billing addresses, and payment data.</a:t>
            </a:r>
            <a:endParaRPr lang="en-GB" sz="1600" dirty="0" smtClean="0">
              <a:solidFill>
                <a:srgbClr val="000000"/>
              </a:solidFill>
            </a:endParaRPr>
          </a:p>
          <a:p>
            <a:pPr algn="just">
              <a:lnSpc>
                <a:spcPct val="150000"/>
              </a:lnSpc>
            </a:pPr>
            <a:endParaRPr lang="en-GB" sz="2000" dirty="0">
              <a:solidFill>
                <a:srgbClr val="000000"/>
              </a:solidFill>
            </a:endParaRPr>
          </a:p>
        </p:txBody>
      </p:sp>
      <p:sp>
        <p:nvSpPr>
          <p:cNvPr id="3" name="Footer Placeholder 2"/>
          <p:cNvSpPr>
            <a:spLocks noGrp="1"/>
          </p:cNvSpPr>
          <p:nvPr>
            <p:ph type="ftr" sz="quarter" idx="11"/>
          </p:nvPr>
        </p:nvSpPr>
        <p:spPr/>
        <p:txBody>
          <a:bodyPr/>
          <a:lstStyle/>
          <a:p>
            <a:r>
              <a:rPr lang="en-US" dirty="0"/>
              <a:t>CSE3513 NoSQL Data Management</a:t>
            </a:r>
          </a:p>
        </p:txBody>
      </p:sp>
      <p:sp>
        <p:nvSpPr>
          <p:cNvPr id="4" name="Slide Number Placeholder 3"/>
          <p:cNvSpPr>
            <a:spLocks noGrp="1"/>
          </p:cNvSpPr>
          <p:nvPr>
            <p:ph type="sldNum" sz="quarter" idx="12"/>
          </p:nvPr>
        </p:nvSpPr>
        <p:spPr/>
        <p:txBody>
          <a:bodyPr/>
          <a:lstStyle/>
          <a:p>
            <a:fld id="{B6F15528-21DE-4FAA-801E-634DDDAF4B2B}" type="slidenum">
              <a:rPr lang="en-US" smtClean="0"/>
              <a:pPr/>
              <a:t>41</a:t>
            </a:fld>
            <a:endParaRPr lang="en-US"/>
          </a:p>
        </p:txBody>
      </p:sp>
      <p:sp>
        <p:nvSpPr>
          <p:cNvPr id="5" name="TextBox 4"/>
          <p:cNvSpPr txBox="1"/>
          <p:nvPr/>
        </p:nvSpPr>
        <p:spPr>
          <a:xfrm>
            <a:off x="203578" y="373120"/>
            <a:ext cx="7645022" cy="461665"/>
          </a:xfrm>
          <a:prstGeom prst="rect">
            <a:avLst/>
          </a:prstGeom>
          <a:noFill/>
        </p:spPr>
        <p:txBody>
          <a:bodyPr wrap="square" rtlCol="0">
            <a:spAutoFit/>
          </a:bodyPr>
          <a:lstStyle/>
          <a:p>
            <a:r>
              <a:rPr lang="en-US" sz="2400" b="1" dirty="0" smtClean="0">
                <a:solidFill>
                  <a:srgbClr val="121214"/>
                </a:solidFill>
              </a:rPr>
              <a:t>Example of Relations and Aggregates: e-commerce</a:t>
            </a:r>
            <a:endParaRPr lang="en-IN" sz="2400" b="1"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70139" y="2397524"/>
            <a:ext cx="6249272" cy="4344006"/>
          </a:xfrm>
          <a:prstGeom prst="rect">
            <a:avLst/>
          </a:prstGeom>
        </p:spPr>
      </p:pic>
    </p:spTree>
    <p:extLst>
      <p:ext uri="{BB962C8B-B14F-4D97-AF65-F5344CB8AC3E}">
        <p14:creationId xmlns:p14="http://schemas.microsoft.com/office/powerpoint/2010/main" val="106058060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0958" y="1190262"/>
            <a:ext cx="8584442" cy="3231654"/>
          </a:xfrm>
          <a:prstGeom prst="rect">
            <a:avLst/>
          </a:prstGeom>
        </p:spPr>
        <p:txBody>
          <a:bodyPr wrap="square">
            <a:spAutoFit/>
          </a:bodyPr>
          <a:lstStyle/>
          <a:p>
            <a:pPr marL="342900" indent="-342900" algn="just">
              <a:lnSpc>
                <a:spcPct val="150000"/>
              </a:lnSpc>
              <a:buFont typeface="Arial" panose="020B0604020202020204" pitchFamily="34" charset="0"/>
              <a:buChar char="•"/>
            </a:pPr>
            <a:r>
              <a:rPr lang="en-US" sz="1600" dirty="0" smtClean="0">
                <a:solidFill>
                  <a:srgbClr val="000000"/>
                </a:solidFill>
              </a:rPr>
              <a:t>Everything is properly normalized. No data is repeated in multiple tables. Connected by foreign key (maintaining integrities).</a:t>
            </a:r>
          </a:p>
          <a:p>
            <a:pPr marL="342900" indent="-342900" algn="just">
              <a:lnSpc>
                <a:spcPct val="150000"/>
              </a:lnSpc>
              <a:buFont typeface="Arial" panose="020B0604020202020204" pitchFamily="34" charset="0"/>
              <a:buChar char="•"/>
            </a:pPr>
            <a:r>
              <a:rPr lang="en-US" sz="1600" dirty="0" smtClean="0">
                <a:solidFill>
                  <a:srgbClr val="000000"/>
                </a:solidFill>
              </a:rPr>
              <a:t>Note : </a:t>
            </a:r>
            <a:r>
              <a:rPr lang="en-US" sz="1600" dirty="0" smtClean="0"/>
              <a:t>A </a:t>
            </a:r>
            <a:r>
              <a:rPr lang="en-US" sz="1600" dirty="0"/>
              <a:t>single logical address record appears three times in the example </a:t>
            </a:r>
            <a:r>
              <a:rPr lang="en-US" sz="1600" dirty="0" smtClean="0"/>
              <a:t>data.</a:t>
            </a:r>
          </a:p>
          <a:p>
            <a:pPr marL="342900" indent="-342900" algn="just">
              <a:lnSpc>
                <a:spcPct val="150000"/>
              </a:lnSpc>
              <a:buFont typeface="Arial" panose="020B0604020202020204" pitchFamily="34" charset="0"/>
              <a:buChar char="•"/>
            </a:pPr>
            <a:r>
              <a:rPr lang="en-US" sz="1600" dirty="0"/>
              <a:t>we would ensure that the address rows aren’t updated for this case, making a new row </a:t>
            </a:r>
            <a:r>
              <a:rPr lang="en-US" sz="1600" dirty="0" smtClean="0"/>
              <a:t>instead.</a:t>
            </a:r>
            <a:endParaRPr lang="en-US" sz="1600" dirty="0" smtClean="0">
              <a:solidFill>
                <a:srgbClr val="000000"/>
              </a:solidFill>
            </a:endParaRPr>
          </a:p>
          <a:p>
            <a:pPr marL="342900" indent="-342900" algn="just">
              <a:lnSpc>
                <a:spcPct val="150000"/>
              </a:lnSpc>
              <a:buFont typeface="Arial" panose="020B0604020202020204" pitchFamily="34" charset="0"/>
              <a:buChar char="•"/>
            </a:pPr>
            <a:endParaRPr lang="en-US" sz="1600" dirty="0" smtClean="0"/>
          </a:p>
          <a:p>
            <a:pPr marL="342900" indent="-342900" algn="just">
              <a:lnSpc>
                <a:spcPct val="150000"/>
              </a:lnSpc>
              <a:buFont typeface="Arial" panose="020B0604020202020204" pitchFamily="34" charset="0"/>
              <a:buChar char="•"/>
            </a:pPr>
            <a:endParaRPr lang="en-GB" sz="1600" dirty="0" smtClean="0">
              <a:solidFill>
                <a:srgbClr val="000000"/>
              </a:solidFill>
            </a:endParaRPr>
          </a:p>
          <a:p>
            <a:pPr algn="just">
              <a:lnSpc>
                <a:spcPct val="150000"/>
              </a:lnSpc>
            </a:pPr>
            <a:endParaRPr lang="en-GB" sz="2000" dirty="0">
              <a:solidFill>
                <a:srgbClr val="000000"/>
              </a:solidFill>
            </a:endParaRPr>
          </a:p>
        </p:txBody>
      </p:sp>
      <p:sp>
        <p:nvSpPr>
          <p:cNvPr id="3" name="Footer Placeholder 2"/>
          <p:cNvSpPr>
            <a:spLocks noGrp="1"/>
          </p:cNvSpPr>
          <p:nvPr>
            <p:ph type="ftr" sz="quarter" idx="11"/>
          </p:nvPr>
        </p:nvSpPr>
        <p:spPr/>
        <p:txBody>
          <a:bodyPr/>
          <a:lstStyle/>
          <a:p>
            <a:r>
              <a:rPr lang="en-US" dirty="0"/>
              <a:t>CSE3513 NoSQL Data Management</a:t>
            </a:r>
          </a:p>
        </p:txBody>
      </p:sp>
      <p:sp>
        <p:nvSpPr>
          <p:cNvPr id="4" name="Slide Number Placeholder 3"/>
          <p:cNvSpPr>
            <a:spLocks noGrp="1"/>
          </p:cNvSpPr>
          <p:nvPr>
            <p:ph type="sldNum" sz="quarter" idx="12"/>
          </p:nvPr>
        </p:nvSpPr>
        <p:spPr/>
        <p:txBody>
          <a:bodyPr/>
          <a:lstStyle/>
          <a:p>
            <a:fld id="{B6F15528-21DE-4FAA-801E-634DDDAF4B2B}" type="slidenum">
              <a:rPr lang="en-US" smtClean="0"/>
              <a:pPr/>
              <a:t>42</a:t>
            </a:fld>
            <a:endParaRPr lang="en-US"/>
          </a:p>
        </p:txBody>
      </p:sp>
      <p:sp>
        <p:nvSpPr>
          <p:cNvPr id="5" name="TextBox 4"/>
          <p:cNvSpPr txBox="1"/>
          <p:nvPr/>
        </p:nvSpPr>
        <p:spPr>
          <a:xfrm>
            <a:off x="203578" y="373120"/>
            <a:ext cx="7645022" cy="461665"/>
          </a:xfrm>
          <a:prstGeom prst="rect">
            <a:avLst/>
          </a:prstGeom>
          <a:noFill/>
        </p:spPr>
        <p:txBody>
          <a:bodyPr wrap="square" rtlCol="0">
            <a:spAutoFit/>
          </a:bodyPr>
          <a:lstStyle/>
          <a:p>
            <a:r>
              <a:rPr lang="en-US" sz="2400" b="1" dirty="0" smtClean="0">
                <a:solidFill>
                  <a:srgbClr val="121214"/>
                </a:solidFill>
              </a:rPr>
              <a:t>Example of Relations and Aggregates: e-commerce</a:t>
            </a:r>
            <a:endParaRPr lang="en-IN" sz="2400" b="1"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0200" y="2667126"/>
            <a:ext cx="6915150" cy="3689226"/>
          </a:xfrm>
          <a:prstGeom prst="rect">
            <a:avLst/>
          </a:prstGeom>
        </p:spPr>
      </p:pic>
    </p:spTree>
    <p:extLst>
      <p:ext uri="{BB962C8B-B14F-4D97-AF65-F5344CB8AC3E}">
        <p14:creationId xmlns:p14="http://schemas.microsoft.com/office/powerpoint/2010/main" val="333118655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0958" y="1190262"/>
            <a:ext cx="8584442" cy="3139321"/>
          </a:xfrm>
          <a:prstGeom prst="rect">
            <a:avLst/>
          </a:prstGeom>
        </p:spPr>
        <p:txBody>
          <a:bodyPr wrap="square">
            <a:spAutoFit/>
          </a:bodyPr>
          <a:lstStyle/>
          <a:p>
            <a:pPr marL="342900" indent="-342900" algn="just">
              <a:lnSpc>
                <a:spcPct val="150000"/>
              </a:lnSpc>
              <a:buFont typeface="Arial" panose="020B0604020202020204" pitchFamily="34" charset="0"/>
              <a:buChar char="•"/>
            </a:pPr>
            <a:r>
              <a:rPr lang="en-GB" sz="1600" dirty="0" smtClean="0">
                <a:solidFill>
                  <a:srgbClr val="000000"/>
                </a:solidFill>
              </a:rPr>
              <a:t>An aggregate data model : </a:t>
            </a:r>
            <a:r>
              <a:rPr lang="en-US" sz="1600" dirty="0"/>
              <a:t>In this model, we have </a:t>
            </a:r>
            <a:r>
              <a:rPr lang="en-US" sz="1600" dirty="0" smtClean="0"/>
              <a:t>aggregates</a:t>
            </a:r>
            <a:r>
              <a:rPr lang="en-US" sz="1600" dirty="0"/>
              <a:t>: customer and </a:t>
            </a:r>
            <a:r>
              <a:rPr lang="en-US" sz="1600" dirty="0" smtClean="0"/>
              <a:t>order, Payment. </a:t>
            </a:r>
          </a:p>
          <a:p>
            <a:pPr marL="342900" indent="-342900" algn="just">
              <a:lnSpc>
                <a:spcPct val="150000"/>
              </a:lnSpc>
              <a:buFont typeface="Arial" panose="020B0604020202020204" pitchFamily="34" charset="0"/>
              <a:buChar char="•"/>
            </a:pPr>
            <a:r>
              <a:rPr lang="en-US" sz="1600" dirty="0"/>
              <a:t>The customer contains a list of billing addresses; the order contains a list of order items, a shipping address, and payments. The payment itself contains a billing address for that payment. </a:t>
            </a:r>
            <a:endParaRPr lang="en-US" sz="1600" dirty="0" smtClean="0"/>
          </a:p>
          <a:p>
            <a:pPr marL="342900" indent="-342900" algn="just">
              <a:lnSpc>
                <a:spcPct val="150000"/>
              </a:lnSpc>
              <a:buFont typeface="Arial" panose="020B0604020202020204" pitchFamily="34" charset="0"/>
              <a:buChar char="•"/>
            </a:pPr>
            <a:r>
              <a:rPr lang="en-US" sz="1600" dirty="0"/>
              <a:t>With aggregates, we can copy the whole address structure into the aggregate as we need to. </a:t>
            </a:r>
            <a:endParaRPr lang="en-US" sz="1600" dirty="0" smtClean="0"/>
          </a:p>
          <a:p>
            <a:pPr marL="342900" indent="-342900" algn="just">
              <a:lnSpc>
                <a:spcPct val="150000"/>
              </a:lnSpc>
              <a:buFont typeface="Arial" panose="020B0604020202020204" pitchFamily="34" charset="0"/>
              <a:buChar char="•"/>
            </a:pPr>
            <a:r>
              <a:rPr lang="en-US" sz="1600" dirty="0" err="1" smtClean="0">
                <a:solidFill>
                  <a:srgbClr val="000000"/>
                </a:solidFill>
              </a:rPr>
              <a:t>Denormalization</a:t>
            </a:r>
            <a:r>
              <a:rPr lang="en-US" sz="1600" dirty="0" smtClean="0">
                <a:solidFill>
                  <a:srgbClr val="000000"/>
                </a:solidFill>
              </a:rPr>
              <a:t> or minimize no. of aggregates is the goal. Next slide for minimum aggregates.</a:t>
            </a:r>
            <a:endParaRPr lang="en-GB" sz="1600" dirty="0" smtClean="0">
              <a:solidFill>
                <a:srgbClr val="000000"/>
              </a:solidFill>
            </a:endParaRPr>
          </a:p>
          <a:p>
            <a:pPr algn="just">
              <a:lnSpc>
                <a:spcPct val="150000"/>
              </a:lnSpc>
            </a:pPr>
            <a:endParaRPr lang="en-GB" sz="2000" dirty="0">
              <a:solidFill>
                <a:srgbClr val="000000"/>
              </a:solidFill>
            </a:endParaRPr>
          </a:p>
        </p:txBody>
      </p:sp>
      <p:sp>
        <p:nvSpPr>
          <p:cNvPr id="3" name="Footer Placeholder 2"/>
          <p:cNvSpPr>
            <a:spLocks noGrp="1"/>
          </p:cNvSpPr>
          <p:nvPr>
            <p:ph type="ftr" sz="quarter" idx="11"/>
          </p:nvPr>
        </p:nvSpPr>
        <p:spPr/>
        <p:txBody>
          <a:bodyPr/>
          <a:lstStyle/>
          <a:p>
            <a:r>
              <a:rPr lang="en-US" dirty="0"/>
              <a:t>CSE3513 NoSQL Data Management</a:t>
            </a:r>
          </a:p>
        </p:txBody>
      </p:sp>
      <p:sp>
        <p:nvSpPr>
          <p:cNvPr id="4" name="Slide Number Placeholder 3"/>
          <p:cNvSpPr>
            <a:spLocks noGrp="1"/>
          </p:cNvSpPr>
          <p:nvPr>
            <p:ph type="sldNum" sz="quarter" idx="12"/>
          </p:nvPr>
        </p:nvSpPr>
        <p:spPr/>
        <p:txBody>
          <a:bodyPr/>
          <a:lstStyle/>
          <a:p>
            <a:fld id="{B6F15528-21DE-4FAA-801E-634DDDAF4B2B}" type="slidenum">
              <a:rPr lang="en-US" smtClean="0"/>
              <a:pPr/>
              <a:t>43</a:t>
            </a:fld>
            <a:endParaRPr lang="en-US"/>
          </a:p>
        </p:txBody>
      </p:sp>
      <p:sp>
        <p:nvSpPr>
          <p:cNvPr id="5" name="TextBox 4"/>
          <p:cNvSpPr txBox="1"/>
          <p:nvPr/>
        </p:nvSpPr>
        <p:spPr>
          <a:xfrm>
            <a:off x="219620" y="443789"/>
            <a:ext cx="7416422" cy="461665"/>
          </a:xfrm>
          <a:prstGeom prst="rect">
            <a:avLst/>
          </a:prstGeom>
          <a:noFill/>
        </p:spPr>
        <p:txBody>
          <a:bodyPr wrap="square" rtlCol="0">
            <a:spAutoFit/>
          </a:bodyPr>
          <a:lstStyle/>
          <a:p>
            <a:r>
              <a:rPr lang="en-US" sz="2400" b="1" dirty="0">
                <a:solidFill>
                  <a:srgbClr val="121214"/>
                </a:solidFill>
              </a:rPr>
              <a:t>Example of Relations and Aggregates: e-commerce</a:t>
            </a:r>
            <a:endParaRPr lang="en-IN" sz="2400" b="1"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76244" y="3401608"/>
            <a:ext cx="5537261" cy="3581400"/>
          </a:xfrm>
          <a:prstGeom prst="rect">
            <a:avLst/>
          </a:prstGeom>
        </p:spPr>
      </p:pic>
    </p:spTree>
    <p:extLst>
      <p:ext uri="{BB962C8B-B14F-4D97-AF65-F5344CB8AC3E}">
        <p14:creationId xmlns:p14="http://schemas.microsoft.com/office/powerpoint/2010/main" val="78790829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0957" y="1190262"/>
            <a:ext cx="4655197" cy="6001643"/>
          </a:xfrm>
          <a:prstGeom prst="rect">
            <a:avLst/>
          </a:prstGeom>
        </p:spPr>
        <p:txBody>
          <a:bodyPr wrap="square">
            <a:spAutoFit/>
          </a:bodyPr>
          <a:lstStyle/>
          <a:p>
            <a:pPr marL="342900" indent="-342900" algn="just">
              <a:lnSpc>
                <a:spcPct val="150000"/>
              </a:lnSpc>
              <a:buFont typeface="Arial" panose="020B0604020202020204" pitchFamily="34" charset="0"/>
              <a:buChar char="•"/>
            </a:pPr>
            <a:r>
              <a:rPr lang="en-US" sz="1600" dirty="0" smtClean="0"/>
              <a:t>Part </a:t>
            </a:r>
            <a:r>
              <a:rPr lang="en-US" sz="1600" dirty="0"/>
              <a:t>of your thinking when developing the application data </a:t>
            </a:r>
            <a:r>
              <a:rPr lang="en-US" sz="1600" dirty="0" smtClean="0"/>
              <a:t>model</a:t>
            </a:r>
          </a:p>
          <a:p>
            <a:pPr marL="342900" indent="-342900" algn="just">
              <a:lnSpc>
                <a:spcPct val="150000"/>
              </a:lnSpc>
              <a:buFont typeface="Arial" panose="020B0604020202020204" pitchFamily="34" charset="0"/>
              <a:buChar char="•"/>
            </a:pPr>
            <a:r>
              <a:rPr lang="en-GB" sz="1600" dirty="0" smtClean="0">
                <a:solidFill>
                  <a:srgbClr val="000000"/>
                </a:solidFill>
              </a:rPr>
              <a:t>To set the aggregate boundaries. </a:t>
            </a:r>
          </a:p>
          <a:p>
            <a:pPr marL="342900" indent="-342900" algn="just">
              <a:lnSpc>
                <a:spcPct val="150000"/>
              </a:lnSpc>
              <a:buFont typeface="Arial" panose="020B0604020202020204" pitchFamily="34" charset="0"/>
              <a:buChar char="•"/>
            </a:pPr>
            <a:r>
              <a:rPr lang="en-GB" sz="1600" dirty="0" smtClean="0">
                <a:solidFill>
                  <a:srgbClr val="000000"/>
                </a:solidFill>
              </a:rPr>
              <a:t>Putting all the orders for a customer into the customer aggregate.</a:t>
            </a:r>
          </a:p>
          <a:p>
            <a:pPr marL="342900" indent="-342900" algn="just">
              <a:lnSpc>
                <a:spcPct val="150000"/>
              </a:lnSpc>
              <a:buFont typeface="Arial" panose="020B0604020202020204" pitchFamily="34" charset="0"/>
              <a:buChar char="•"/>
            </a:pPr>
            <a:r>
              <a:rPr lang="en-US" sz="1600" b="1" dirty="0" smtClean="0"/>
              <a:t>Aggregate orientation : </a:t>
            </a:r>
            <a:r>
              <a:rPr lang="en-US" sz="1600" dirty="0" smtClean="0"/>
              <a:t>In </a:t>
            </a:r>
            <a:r>
              <a:rPr lang="en-US" sz="1600" dirty="0"/>
              <a:t>modeling, there’s no universal answer for how to draw your aggregate boundaries. It depends entirely on how you tend to manipulate your data. If you tend to access a customer together with all of that customer’s orders at once, then you would prefer a single aggregate. However, if you tend to focus on accessing a single order at a time, then you should prefer having separate aggregates for each order. Naturally, this is very context-specific</a:t>
            </a:r>
            <a:endParaRPr lang="en-GB" sz="1600" dirty="0">
              <a:solidFill>
                <a:srgbClr val="000000"/>
              </a:solidFill>
            </a:endParaRPr>
          </a:p>
        </p:txBody>
      </p:sp>
      <p:sp>
        <p:nvSpPr>
          <p:cNvPr id="3" name="Footer Placeholder 2"/>
          <p:cNvSpPr>
            <a:spLocks noGrp="1"/>
          </p:cNvSpPr>
          <p:nvPr>
            <p:ph type="ftr" sz="quarter" idx="11"/>
          </p:nvPr>
        </p:nvSpPr>
        <p:spPr/>
        <p:txBody>
          <a:bodyPr/>
          <a:lstStyle/>
          <a:p>
            <a:r>
              <a:rPr lang="en-US" dirty="0"/>
              <a:t>CSE3513 NoSQL Data Management</a:t>
            </a:r>
          </a:p>
        </p:txBody>
      </p:sp>
      <p:sp>
        <p:nvSpPr>
          <p:cNvPr id="4" name="Slide Number Placeholder 3"/>
          <p:cNvSpPr>
            <a:spLocks noGrp="1"/>
          </p:cNvSpPr>
          <p:nvPr>
            <p:ph type="sldNum" sz="quarter" idx="12"/>
          </p:nvPr>
        </p:nvSpPr>
        <p:spPr/>
        <p:txBody>
          <a:bodyPr/>
          <a:lstStyle/>
          <a:p>
            <a:fld id="{B6F15528-21DE-4FAA-801E-634DDDAF4B2B}" type="slidenum">
              <a:rPr lang="en-US" smtClean="0"/>
              <a:pPr/>
              <a:t>44</a:t>
            </a:fld>
            <a:endParaRPr lang="en-US"/>
          </a:p>
        </p:txBody>
      </p:sp>
      <p:sp>
        <p:nvSpPr>
          <p:cNvPr id="5" name="TextBox 4"/>
          <p:cNvSpPr txBox="1"/>
          <p:nvPr/>
        </p:nvSpPr>
        <p:spPr>
          <a:xfrm>
            <a:off x="219620" y="443789"/>
            <a:ext cx="7416422" cy="461665"/>
          </a:xfrm>
          <a:prstGeom prst="rect">
            <a:avLst/>
          </a:prstGeom>
          <a:noFill/>
        </p:spPr>
        <p:txBody>
          <a:bodyPr wrap="square" rtlCol="0">
            <a:spAutoFit/>
          </a:bodyPr>
          <a:lstStyle/>
          <a:p>
            <a:r>
              <a:rPr lang="en-US" sz="2400" b="1" dirty="0">
                <a:solidFill>
                  <a:srgbClr val="121214"/>
                </a:solidFill>
              </a:rPr>
              <a:t>Example of Relations and Aggregates: e-commerce</a:t>
            </a:r>
            <a:endParaRPr lang="en-IN" sz="2400" b="1"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86155" y="1190262"/>
            <a:ext cx="4169877" cy="4981938"/>
          </a:xfrm>
          <a:prstGeom prst="rect">
            <a:avLst/>
          </a:prstGeom>
        </p:spPr>
      </p:pic>
    </p:spTree>
    <p:extLst>
      <p:ext uri="{BB962C8B-B14F-4D97-AF65-F5344CB8AC3E}">
        <p14:creationId xmlns:p14="http://schemas.microsoft.com/office/powerpoint/2010/main" val="271656093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0958" y="1190262"/>
            <a:ext cx="8584442" cy="7386638"/>
          </a:xfrm>
          <a:prstGeom prst="rect">
            <a:avLst/>
          </a:prstGeom>
        </p:spPr>
        <p:txBody>
          <a:bodyPr wrap="square">
            <a:spAutoFit/>
          </a:bodyPr>
          <a:lstStyle/>
          <a:p>
            <a:pPr marL="342900" indent="-342900" algn="just">
              <a:lnSpc>
                <a:spcPct val="150000"/>
              </a:lnSpc>
              <a:buFont typeface="Arial" panose="020B0604020202020204" pitchFamily="34" charset="0"/>
              <a:buChar char="•"/>
            </a:pPr>
            <a:r>
              <a:rPr lang="en-GB" b="1" dirty="0" smtClean="0">
                <a:solidFill>
                  <a:srgbClr val="000000"/>
                </a:solidFill>
              </a:rPr>
              <a:t>Aggregate : </a:t>
            </a:r>
            <a:r>
              <a:rPr lang="en-GB" dirty="0" smtClean="0">
                <a:solidFill>
                  <a:srgbClr val="000000"/>
                </a:solidFill>
              </a:rPr>
              <a:t>Defines as a unit of closely related data accessed together and treated atomically within the database. Aggregates form natural boundaries for ACID operations.</a:t>
            </a:r>
          </a:p>
          <a:p>
            <a:pPr marL="342900" indent="-342900" algn="just">
              <a:lnSpc>
                <a:spcPct val="150000"/>
              </a:lnSpc>
              <a:buFont typeface="Arial" panose="020B0604020202020204" pitchFamily="34" charset="0"/>
              <a:buChar char="•"/>
            </a:pPr>
            <a:r>
              <a:rPr lang="en-GB" b="1" dirty="0" smtClean="0">
                <a:solidFill>
                  <a:srgbClr val="000000"/>
                </a:solidFill>
              </a:rPr>
              <a:t>Manifestation in Data Models : </a:t>
            </a:r>
          </a:p>
          <a:p>
            <a:pPr algn="just">
              <a:lnSpc>
                <a:spcPct val="150000"/>
              </a:lnSpc>
            </a:pPr>
            <a:r>
              <a:rPr lang="en-GB" b="1" dirty="0">
                <a:solidFill>
                  <a:srgbClr val="000000"/>
                </a:solidFill>
              </a:rPr>
              <a:t> </a:t>
            </a:r>
            <a:r>
              <a:rPr lang="en-GB" b="1" dirty="0" smtClean="0">
                <a:solidFill>
                  <a:srgbClr val="000000"/>
                </a:solidFill>
              </a:rPr>
              <a:t>     </a:t>
            </a:r>
            <a:r>
              <a:rPr lang="en-GB" dirty="0" smtClean="0">
                <a:solidFill>
                  <a:srgbClr val="000000"/>
                </a:solidFill>
              </a:rPr>
              <a:t>Key-Value</a:t>
            </a:r>
            <a:r>
              <a:rPr lang="en-GB" b="1" dirty="0" smtClean="0">
                <a:solidFill>
                  <a:srgbClr val="000000"/>
                </a:solidFill>
              </a:rPr>
              <a:t> :  </a:t>
            </a:r>
            <a:r>
              <a:rPr lang="en-GB" dirty="0" smtClean="0">
                <a:solidFill>
                  <a:srgbClr val="000000"/>
                </a:solidFill>
              </a:rPr>
              <a:t>Value is an aggregate</a:t>
            </a:r>
          </a:p>
          <a:p>
            <a:pPr algn="just">
              <a:lnSpc>
                <a:spcPct val="150000"/>
              </a:lnSpc>
            </a:pPr>
            <a:r>
              <a:rPr lang="en-GB" dirty="0">
                <a:solidFill>
                  <a:srgbClr val="000000"/>
                </a:solidFill>
              </a:rPr>
              <a:t> </a:t>
            </a:r>
            <a:r>
              <a:rPr lang="en-GB" dirty="0" smtClean="0">
                <a:solidFill>
                  <a:srgbClr val="000000"/>
                </a:solidFill>
              </a:rPr>
              <a:t>     Document : Document is an aggregate (JSON/BSON)</a:t>
            </a:r>
          </a:p>
          <a:p>
            <a:pPr algn="just">
              <a:lnSpc>
                <a:spcPct val="150000"/>
              </a:lnSpc>
            </a:pPr>
            <a:r>
              <a:rPr lang="en-GB" dirty="0">
                <a:solidFill>
                  <a:srgbClr val="000000"/>
                </a:solidFill>
              </a:rPr>
              <a:t> </a:t>
            </a:r>
            <a:r>
              <a:rPr lang="en-GB" dirty="0" smtClean="0">
                <a:solidFill>
                  <a:srgbClr val="000000"/>
                </a:solidFill>
              </a:rPr>
              <a:t>     Column-Family : A column family acts an aggregate container </a:t>
            </a:r>
          </a:p>
          <a:p>
            <a:pPr marL="342900" indent="-342900" algn="just">
              <a:lnSpc>
                <a:spcPct val="150000"/>
              </a:lnSpc>
              <a:buFont typeface="Arial" panose="020B0604020202020204" pitchFamily="34" charset="0"/>
              <a:buChar char="•"/>
            </a:pPr>
            <a:r>
              <a:rPr lang="en-GB" b="1" dirty="0" smtClean="0">
                <a:solidFill>
                  <a:srgbClr val="000000"/>
                </a:solidFill>
              </a:rPr>
              <a:t>Consequences</a:t>
            </a:r>
            <a:r>
              <a:rPr lang="en-GB" dirty="0" smtClean="0">
                <a:solidFill>
                  <a:srgbClr val="000000"/>
                </a:solidFill>
              </a:rPr>
              <a:t> </a:t>
            </a:r>
            <a:endParaRPr lang="en-GB" dirty="0">
              <a:solidFill>
                <a:srgbClr val="000000"/>
              </a:solidFill>
            </a:endParaRPr>
          </a:p>
          <a:p>
            <a:pPr algn="just">
              <a:lnSpc>
                <a:spcPct val="150000"/>
              </a:lnSpc>
            </a:pPr>
            <a:r>
              <a:rPr lang="en-GB" dirty="0">
                <a:solidFill>
                  <a:srgbClr val="000000"/>
                </a:solidFill>
              </a:rPr>
              <a:t> </a:t>
            </a:r>
            <a:r>
              <a:rPr lang="en-GB" dirty="0" smtClean="0">
                <a:solidFill>
                  <a:srgbClr val="000000"/>
                </a:solidFill>
              </a:rPr>
              <a:t>      Easier distribution (</a:t>
            </a:r>
            <a:r>
              <a:rPr lang="en-GB" dirty="0" err="1" smtClean="0">
                <a:solidFill>
                  <a:srgbClr val="000000"/>
                </a:solidFill>
              </a:rPr>
              <a:t>sharding</a:t>
            </a:r>
            <a:r>
              <a:rPr lang="en-GB" dirty="0" smtClean="0">
                <a:solidFill>
                  <a:srgbClr val="000000"/>
                </a:solidFill>
              </a:rPr>
              <a:t>) by aggregate units.</a:t>
            </a:r>
            <a:endParaRPr lang="en-GB" dirty="0">
              <a:solidFill>
                <a:srgbClr val="000000"/>
              </a:solidFill>
            </a:endParaRPr>
          </a:p>
          <a:p>
            <a:pPr algn="just">
              <a:lnSpc>
                <a:spcPct val="150000"/>
              </a:lnSpc>
            </a:pPr>
            <a:r>
              <a:rPr lang="en-GB" dirty="0">
                <a:solidFill>
                  <a:srgbClr val="000000"/>
                </a:solidFill>
              </a:rPr>
              <a:t>       </a:t>
            </a:r>
            <a:r>
              <a:rPr lang="en-GB" dirty="0" smtClean="0">
                <a:solidFill>
                  <a:srgbClr val="000000"/>
                </a:solidFill>
              </a:rPr>
              <a:t>Better performance for access aligned with aggregates.</a:t>
            </a:r>
            <a:endParaRPr lang="en-GB" dirty="0">
              <a:solidFill>
                <a:srgbClr val="000000"/>
              </a:solidFill>
            </a:endParaRPr>
          </a:p>
          <a:p>
            <a:pPr algn="just">
              <a:lnSpc>
                <a:spcPct val="150000"/>
              </a:lnSpc>
            </a:pPr>
            <a:r>
              <a:rPr lang="en-GB" dirty="0">
                <a:solidFill>
                  <a:srgbClr val="000000"/>
                </a:solidFill>
              </a:rPr>
              <a:t>       </a:t>
            </a:r>
            <a:r>
              <a:rPr lang="en-GB" dirty="0" smtClean="0">
                <a:solidFill>
                  <a:srgbClr val="000000"/>
                </a:solidFill>
              </a:rPr>
              <a:t>Drawback: hard to query cross aggregates or do relationship joins – graph or relational stores may be better suited for such cases.</a:t>
            </a:r>
            <a:endParaRPr lang="en-GB" dirty="0">
              <a:solidFill>
                <a:srgbClr val="000000"/>
              </a:solidFill>
            </a:endParaRPr>
          </a:p>
          <a:p>
            <a:pPr marL="342900" indent="-342900" algn="just">
              <a:lnSpc>
                <a:spcPct val="150000"/>
              </a:lnSpc>
              <a:buFont typeface="Arial" panose="020B0604020202020204" pitchFamily="34" charset="0"/>
              <a:buChar char="•"/>
            </a:pPr>
            <a:endParaRPr lang="en-GB" sz="2000" dirty="0">
              <a:solidFill>
                <a:srgbClr val="000000"/>
              </a:solidFill>
            </a:endParaRPr>
          </a:p>
          <a:p>
            <a:pPr marL="342900" indent="-342900" algn="just">
              <a:lnSpc>
                <a:spcPct val="150000"/>
              </a:lnSpc>
              <a:buFont typeface="Arial" panose="020B0604020202020204" pitchFamily="34" charset="0"/>
              <a:buChar char="•"/>
            </a:pPr>
            <a:endParaRPr lang="en-GB" sz="2000" dirty="0">
              <a:solidFill>
                <a:srgbClr val="000000"/>
              </a:solidFill>
            </a:endParaRPr>
          </a:p>
          <a:p>
            <a:pPr marL="342900" indent="-342900" algn="just">
              <a:lnSpc>
                <a:spcPct val="150000"/>
              </a:lnSpc>
              <a:buFont typeface="Arial" panose="020B0604020202020204" pitchFamily="34" charset="0"/>
              <a:buChar char="•"/>
            </a:pPr>
            <a:endParaRPr lang="en-GB" sz="2000" dirty="0">
              <a:solidFill>
                <a:srgbClr val="000000"/>
              </a:solidFill>
            </a:endParaRPr>
          </a:p>
          <a:p>
            <a:pPr marL="342900" indent="-342900" algn="just">
              <a:lnSpc>
                <a:spcPct val="150000"/>
              </a:lnSpc>
              <a:buFont typeface="Arial" panose="020B0604020202020204" pitchFamily="34" charset="0"/>
              <a:buChar char="•"/>
            </a:pPr>
            <a:endParaRPr lang="en-GB" sz="2000" dirty="0">
              <a:solidFill>
                <a:srgbClr val="000000"/>
              </a:solidFill>
            </a:endParaRPr>
          </a:p>
          <a:p>
            <a:pPr marL="342900" indent="-342900" algn="just">
              <a:lnSpc>
                <a:spcPct val="150000"/>
              </a:lnSpc>
              <a:buFont typeface="Arial" panose="020B0604020202020204" pitchFamily="34" charset="0"/>
              <a:buChar char="•"/>
            </a:pPr>
            <a:endParaRPr lang="en-US" sz="2000" dirty="0">
              <a:solidFill>
                <a:srgbClr val="000000"/>
              </a:solidFill>
            </a:endParaRPr>
          </a:p>
        </p:txBody>
      </p:sp>
      <p:sp>
        <p:nvSpPr>
          <p:cNvPr id="3" name="Footer Placeholder 2"/>
          <p:cNvSpPr>
            <a:spLocks noGrp="1"/>
          </p:cNvSpPr>
          <p:nvPr>
            <p:ph type="ftr" sz="quarter" idx="11"/>
          </p:nvPr>
        </p:nvSpPr>
        <p:spPr/>
        <p:txBody>
          <a:bodyPr/>
          <a:lstStyle/>
          <a:p>
            <a:r>
              <a:rPr lang="en-US" dirty="0"/>
              <a:t>CSE3513 NoSQL Data Management</a:t>
            </a:r>
          </a:p>
        </p:txBody>
      </p:sp>
      <p:sp>
        <p:nvSpPr>
          <p:cNvPr id="4" name="Slide Number Placeholder 3"/>
          <p:cNvSpPr>
            <a:spLocks noGrp="1"/>
          </p:cNvSpPr>
          <p:nvPr>
            <p:ph type="sldNum" sz="quarter" idx="12"/>
          </p:nvPr>
        </p:nvSpPr>
        <p:spPr/>
        <p:txBody>
          <a:bodyPr/>
          <a:lstStyle/>
          <a:p>
            <a:fld id="{B6F15528-21DE-4FAA-801E-634DDDAF4B2B}" type="slidenum">
              <a:rPr lang="en-US" smtClean="0"/>
              <a:pPr/>
              <a:t>45</a:t>
            </a:fld>
            <a:endParaRPr lang="en-US"/>
          </a:p>
        </p:txBody>
      </p:sp>
      <p:sp>
        <p:nvSpPr>
          <p:cNvPr id="5" name="TextBox 4"/>
          <p:cNvSpPr txBox="1"/>
          <p:nvPr/>
        </p:nvSpPr>
        <p:spPr>
          <a:xfrm>
            <a:off x="203578" y="373120"/>
            <a:ext cx="6349621" cy="461665"/>
          </a:xfrm>
          <a:prstGeom prst="rect">
            <a:avLst/>
          </a:prstGeom>
          <a:noFill/>
        </p:spPr>
        <p:txBody>
          <a:bodyPr wrap="square" rtlCol="0">
            <a:spAutoFit/>
          </a:bodyPr>
          <a:lstStyle/>
          <a:p>
            <a:r>
              <a:rPr lang="en-US" sz="2400" b="1" dirty="0" smtClean="0">
                <a:solidFill>
                  <a:srgbClr val="121214"/>
                </a:solidFill>
              </a:rPr>
              <a:t>Aggregate Data Models : Summary</a:t>
            </a:r>
            <a:endParaRPr lang="en-IN" sz="2400" b="1" dirty="0"/>
          </a:p>
        </p:txBody>
      </p:sp>
    </p:spTree>
    <p:extLst>
      <p:ext uri="{BB962C8B-B14F-4D97-AF65-F5344CB8AC3E}">
        <p14:creationId xmlns:p14="http://schemas.microsoft.com/office/powerpoint/2010/main" val="26777547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0958" y="1190262"/>
            <a:ext cx="8584442" cy="6509474"/>
          </a:xfrm>
          <a:prstGeom prst="rect">
            <a:avLst/>
          </a:prstGeom>
        </p:spPr>
        <p:txBody>
          <a:bodyPr wrap="square">
            <a:spAutoFit/>
          </a:bodyPr>
          <a:lstStyle/>
          <a:p>
            <a:pPr marL="342900" indent="-342900" algn="just">
              <a:lnSpc>
                <a:spcPct val="150000"/>
              </a:lnSpc>
              <a:buFont typeface="Arial" panose="020B0604020202020204" pitchFamily="34" charset="0"/>
              <a:buChar char="•"/>
            </a:pPr>
            <a:r>
              <a:rPr lang="en-GB" b="1" dirty="0" smtClean="0">
                <a:solidFill>
                  <a:srgbClr val="000000"/>
                </a:solidFill>
              </a:rPr>
              <a:t>Relational Style : </a:t>
            </a:r>
            <a:r>
              <a:rPr lang="en-GB" dirty="0" smtClean="0">
                <a:solidFill>
                  <a:srgbClr val="000000"/>
                </a:solidFill>
              </a:rPr>
              <a:t>Separate tables for users and orders; relational joins are needed for combined views</a:t>
            </a:r>
          </a:p>
          <a:p>
            <a:pPr marL="342900" indent="-342900" algn="just">
              <a:lnSpc>
                <a:spcPct val="150000"/>
              </a:lnSpc>
              <a:buFont typeface="Arial" panose="020B0604020202020204" pitchFamily="34" charset="0"/>
              <a:buChar char="•"/>
            </a:pPr>
            <a:r>
              <a:rPr lang="en-GB" b="1" dirty="0" smtClean="0">
                <a:solidFill>
                  <a:srgbClr val="000000"/>
                </a:solidFill>
              </a:rPr>
              <a:t>Aggregate (Document) Style :  </a:t>
            </a:r>
            <a:r>
              <a:rPr lang="en-GB" dirty="0" smtClean="0">
                <a:solidFill>
                  <a:srgbClr val="000000"/>
                </a:solidFill>
              </a:rPr>
              <a:t>A single document containing user data along with embedded order list. This allows retrieval in one request and simplifies programming model.</a:t>
            </a:r>
          </a:p>
          <a:p>
            <a:pPr marL="342900" indent="-342900" algn="just">
              <a:lnSpc>
                <a:spcPct val="150000"/>
              </a:lnSpc>
              <a:buFont typeface="Arial" panose="020B0604020202020204" pitchFamily="34" charset="0"/>
              <a:buChar char="•"/>
            </a:pPr>
            <a:r>
              <a:rPr lang="en-GB" b="1" dirty="0" smtClean="0">
                <a:solidFill>
                  <a:srgbClr val="000000"/>
                </a:solidFill>
              </a:rPr>
              <a:t>Trade-offs</a:t>
            </a:r>
            <a:r>
              <a:rPr lang="en-GB" dirty="0" smtClean="0">
                <a:solidFill>
                  <a:srgbClr val="000000"/>
                </a:solidFill>
              </a:rPr>
              <a:t>:</a:t>
            </a:r>
          </a:p>
          <a:p>
            <a:pPr algn="just">
              <a:lnSpc>
                <a:spcPct val="150000"/>
              </a:lnSpc>
            </a:pPr>
            <a:r>
              <a:rPr lang="en-GB" dirty="0" smtClean="0">
                <a:solidFill>
                  <a:srgbClr val="000000"/>
                </a:solidFill>
              </a:rPr>
              <a:t>                      Pros : Data locality, simple distributed updates, aligned with    </a:t>
            </a:r>
          </a:p>
          <a:p>
            <a:pPr algn="just">
              <a:lnSpc>
                <a:spcPct val="150000"/>
              </a:lnSpc>
            </a:pPr>
            <a:r>
              <a:rPr lang="en-GB" dirty="0">
                <a:solidFill>
                  <a:srgbClr val="000000"/>
                </a:solidFill>
              </a:rPr>
              <a:t> </a:t>
            </a:r>
            <a:r>
              <a:rPr lang="en-GB" dirty="0" smtClean="0">
                <a:solidFill>
                  <a:srgbClr val="000000"/>
                </a:solidFill>
              </a:rPr>
              <a:t>                                 application aggregates.</a:t>
            </a:r>
          </a:p>
          <a:p>
            <a:pPr algn="just">
              <a:lnSpc>
                <a:spcPct val="150000"/>
              </a:lnSpc>
            </a:pPr>
            <a:r>
              <a:rPr lang="en-GB" dirty="0">
                <a:solidFill>
                  <a:srgbClr val="000000"/>
                </a:solidFill>
              </a:rPr>
              <a:t> </a:t>
            </a:r>
            <a:r>
              <a:rPr lang="en-GB" dirty="0" smtClean="0">
                <a:solidFill>
                  <a:srgbClr val="000000"/>
                </a:solidFill>
              </a:rPr>
              <a:t>                     Cons : Duplication, eventual consistency concerns, complexity in </a:t>
            </a:r>
          </a:p>
          <a:p>
            <a:pPr algn="just">
              <a:lnSpc>
                <a:spcPct val="150000"/>
              </a:lnSpc>
            </a:pPr>
            <a:r>
              <a:rPr lang="en-GB" dirty="0">
                <a:solidFill>
                  <a:srgbClr val="000000"/>
                </a:solidFill>
              </a:rPr>
              <a:t> </a:t>
            </a:r>
            <a:r>
              <a:rPr lang="en-GB" dirty="0" smtClean="0">
                <a:solidFill>
                  <a:srgbClr val="000000"/>
                </a:solidFill>
              </a:rPr>
              <a:t>                                  cross-aggregate analytics tasks.</a:t>
            </a:r>
          </a:p>
          <a:p>
            <a:pPr algn="just">
              <a:lnSpc>
                <a:spcPct val="150000"/>
              </a:lnSpc>
            </a:pPr>
            <a:endParaRPr lang="en-GB" dirty="0">
              <a:solidFill>
                <a:srgbClr val="000000"/>
              </a:solidFill>
            </a:endParaRPr>
          </a:p>
          <a:p>
            <a:pPr marL="342900" indent="-342900" algn="just">
              <a:lnSpc>
                <a:spcPct val="150000"/>
              </a:lnSpc>
              <a:buFont typeface="Arial" panose="020B0604020202020204" pitchFamily="34" charset="0"/>
              <a:buChar char="•"/>
            </a:pPr>
            <a:endParaRPr lang="en-GB" sz="2000" dirty="0">
              <a:solidFill>
                <a:srgbClr val="000000"/>
              </a:solidFill>
            </a:endParaRPr>
          </a:p>
          <a:p>
            <a:pPr marL="342900" indent="-342900" algn="just">
              <a:lnSpc>
                <a:spcPct val="150000"/>
              </a:lnSpc>
              <a:buFont typeface="Arial" panose="020B0604020202020204" pitchFamily="34" charset="0"/>
              <a:buChar char="•"/>
            </a:pPr>
            <a:endParaRPr lang="en-GB" sz="2000" dirty="0">
              <a:solidFill>
                <a:srgbClr val="000000"/>
              </a:solidFill>
            </a:endParaRPr>
          </a:p>
          <a:p>
            <a:pPr marL="342900" indent="-342900" algn="just">
              <a:lnSpc>
                <a:spcPct val="150000"/>
              </a:lnSpc>
              <a:buFont typeface="Arial" panose="020B0604020202020204" pitchFamily="34" charset="0"/>
              <a:buChar char="•"/>
            </a:pPr>
            <a:endParaRPr lang="en-GB" sz="2000" dirty="0">
              <a:solidFill>
                <a:srgbClr val="000000"/>
              </a:solidFill>
            </a:endParaRPr>
          </a:p>
          <a:p>
            <a:pPr marL="342900" indent="-342900" algn="just">
              <a:lnSpc>
                <a:spcPct val="150000"/>
              </a:lnSpc>
              <a:buFont typeface="Arial" panose="020B0604020202020204" pitchFamily="34" charset="0"/>
              <a:buChar char="•"/>
            </a:pPr>
            <a:endParaRPr lang="en-US" sz="2000" dirty="0">
              <a:solidFill>
                <a:srgbClr val="000000"/>
              </a:solidFill>
            </a:endParaRPr>
          </a:p>
        </p:txBody>
      </p:sp>
      <p:sp>
        <p:nvSpPr>
          <p:cNvPr id="3" name="Footer Placeholder 2"/>
          <p:cNvSpPr>
            <a:spLocks noGrp="1"/>
          </p:cNvSpPr>
          <p:nvPr>
            <p:ph type="ftr" sz="quarter" idx="11"/>
          </p:nvPr>
        </p:nvSpPr>
        <p:spPr/>
        <p:txBody>
          <a:bodyPr/>
          <a:lstStyle/>
          <a:p>
            <a:r>
              <a:rPr lang="en-US" dirty="0"/>
              <a:t>CSE3513 NoSQL Data Management</a:t>
            </a:r>
          </a:p>
        </p:txBody>
      </p:sp>
      <p:sp>
        <p:nvSpPr>
          <p:cNvPr id="4" name="Slide Number Placeholder 3"/>
          <p:cNvSpPr>
            <a:spLocks noGrp="1"/>
          </p:cNvSpPr>
          <p:nvPr>
            <p:ph type="sldNum" sz="quarter" idx="12"/>
          </p:nvPr>
        </p:nvSpPr>
        <p:spPr/>
        <p:txBody>
          <a:bodyPr/>
          <a:lstStyle/>
          <a:p>
            <a:fld id="{B6F15528-21DE-4FAA-801E-634DDDAF4B2B}" type="slidenum">
              <a:rPr lang="en-US" smtClean="0"/>
              <a:pPr/>
              <a:t>46</a:t>
            </a:fld>
            <a:endParaRPr lang="en-US"/>
          </a:p>
        </p:txBody>
      </p:sp>
      <p:sp>
        <p:nvSpPr>
          <p:cNvPr id="5" name="TextBox 4"/>
          <p:cNvSpPr txBox="1"/>
          <p:nvPr/>
        </p:nvSpPr>
        <p:spPr>
          <a:xfrm>
            <a:off x="203578" y="373120"/>
            <a:ext cx="6349621" cy="461665"/>
          </a:xfrm>
          <a:prstGeom prst="rect">
            <a:avLst/>
          </a:prstGeom>
          <a:noFill/>
        </p:spPr>
        <p:txBody>
          <a:bodyPr wrap="square" rtlCol="0">
            <a:spAutoFit/>
          </a:bodyPr>
          <a:lstStyle/>
          <a:p>
            <a:r>
              <a:rPr lang="en-US" sz="2400" b="1" dirty="0" smtClean="0">
                <a:solidFill>
                  <a:srgbClr val="121214"/>
                </a:solidFill>
              </a:rPr>
              <a:t>Aggregate vs Relational : Summary</a:t>
            </a:r>
            <a:endParaRPr lang="en-IN" sz="2400" b="1" dirty="0"/>
          </a:p>
        </p:txBody>
      </p:sp>
    </p:spTree>
    <p:extLst>
      <p:ext uri="{BB962C8B-B14F-4D97-AF65-F5344CB8AC3E}">
        <p14:creationId xmlns:p14="http://schemas.microsoft.com/office/powerpoint/2010/main" val="376837756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0958" y="1190262"/>
            <a:ext cx="8584442" cy="7478970"/>
          </a:xfrm>
          <a:prstGeom prst="rect">
            <a:avLst/>
          </a:prstGeom>
        </p:spPr>
        <p:txBody>
          <a:bodyPr wrap="square">
            <a:spAutoFit/>
          </a:bodyPr>
          <a:lstStyle/>
          <a:p>
            <a:pPr marL="342900" indent="-342900" algn="just">
              <a:lnSpc>
                <a:spcPct val="150000"/>
              </a:lnSpc>
              <a:buFont typeface="Arial" panose="020B0604020202020204" pitchFamily="34" charset="0"/>
              <a:buChar char="•"/>
            </a:pPr>
            <a:r>
              <a:rPr lang="en-GB" sz="2000" b="1" dirty="0" smtClean="0">
                <a:solidFill>
                  <a:srgbClr val="000000"/>
                </a:solidFill>
              </a:rPr>
              <a:t>Relational : User table, Orders table -&gt;  Join required</a:t>
            </a:r>
          </a:p>
          <a:p>
            <a:pPr marL="342900" indent="-342900" algn="just">
              <a:lnSpc>
                <a:spcPct val="150000"/>
              </a:lnSpc>
              <a:buFont typeface="Arial" panose="020B0604020202020204" pitchFamily="34" charset="0"/>
              <a:buChar char="•"/>
            </a:pPr>
            <a:r>
              <a:rPr lang="en-GB" sz="2000" b="1" dirty="0" smtClean="0">
                <a:solidFill>
                  <a:srgbClr val="000000"/>
                </a:solidFill>
              </a:rPr>
              <a:t>Aggregate (Document):</a:t>
            </a:r>
          </a:p>
          <a:p>
            <a:pPr algn="just">
              <a:lnSpc>
                <a:spcPct val="150000"/>
              </a:lnSpc>
            </a:pPr>
            <a:r>
              <a:rPr lang="en-GB" sz="2000" dirty="0">
                <a:solidFill>
                  <a:srgbClr val="000000"/>
                </a:solidFill>
              </a:rPr>
              <a:t>{</a:t>
            </a:r>
          </a:p>
          <a:p>
            <a:pPr algn="just">
              <a:lnSpc>
                <a:spcPct val="150000"/>
              </a:lnSpc>
            </a:pPr>
            <a:r>
              <a:rPr lang="en-GB" sz="2000" dirty="0">
                <a:solidFill>
                  <a:srgbClr val="000000"/>
                </a:solidFill>
              </a:rPr>
              <a:t>  "</a:t>
            </a:r>
            <a:r>
              <a:rPr lang="en-GB" sz="2000" dirty="0" err="1">
                <a:solidFill>
                  <a:srgbClr val="000000"/>
                </a:solidFill>
              </a:rPr>
              <a:t>user_id</a:t>
            </a:r>
            <a:r>
              <a:rPr lang="en-GB" sz="2000" dirty="0">
                <a:solidFill>
                  <a:srgbClr val="000000"/>
                </a:solidFill>
              </a:rPr>
              <a:t>": "123",</a:t>
            </a:r>
          </a:p>
          <a:p>
            <a:pPr algn="just">
              <a:lnSpc>
                <a:spcPct val="150000"/>
              </a:lnSpc>
            </a:pPr>
            <a:r>
              <a:rPr lang="en-GB" sz="2000" dirty="0">
                <a:solidFill>
                  <a:srgbClr val="000000"/>
                </a:solidFill>
              </a:rPr>
              <a:t>  "name": "Sunil",</a:t>
            </a:r>
          </a:p>
          <a:p>
            <a:pPr algn="just">
              <a:lnSpc>
                <a:spcPct val="150000"/>
              </a:lnSpc>
            </a:pPr>
            <a:r>
              <a:rPr lang="en-GB" sz="2000" dirty="0">
                <a:solidFill>
                  <a:srgbClr val="000000"/>
                </a:solidFill>
              </a:rPr>
              <a:t>  "orders": [</a:t>
            </a:r>
          </a:p>
          <a:p>
            <a:pPr algn="just">
              <a:lnSpc>
                <a:spcPct val="150000"/>
              </a:lnSpc>
            </a:pPr>
            <a:r>
              <a:rPr lang="en-GB" sz="2000" dirty="0">
                <a:solidFill>
                  <a:srgbClr val="000000"/>
                </a:solidFill>
              </a:rPr>
              <a:t>    { "</a:t>
            </a:r>
            <a:r>
              <a:rPr lang="en-GB" sz="2000" dirty="0" err="1">
                <a:solidFill>
                  <a:srgbClr val="000000"/>
                </a:solidFill>
              </a:rPr>
              <a:t>order_id</a:t>
            </a:r>
            <a:r>
              <a:rPr lang="en-GB" sz="2000" dirty="0">
                <a:solidFill>
                  <a:srgbClr val="000000"/>
                </a:solidFill>
              </a:rPr>
              <a:t>": 1, "item": "Book" },</a:t>
            </a:r>
          </a:p>
          <a:p>
            <a:pPr algn="just">
              <a:lnSpc>
                <a:spcPct val="150000"/>
              </a:lnSpc>
            </a:pPr>
            <a:r>
              <a:rPr lang="en-GB" sz="2000" dirty="0">
                <a:solidFill>
                  <a:srgbClr val="000000"/>
                </a:solidFill>
              </a:rPr>
              <a:t>    { "</a:t>
            </a:r>
            <a:r>
              <a:rPr lang="en-GB" sz="2000" dirty="0" err="1">
                <a:solidFill>
                  <a:srgbClr val="000000"/>
                </a:solidFill>
              </a:rPr>
              <a:t>order_id</a:t>
            </a:r>
            <a:r>
              <a:rPr lang="en-GB" sz="2000" dirty="0">
                <a:solidFill>
                  <a:srgbClr val="000000"/>
                </a:solidFill>
              </a:rPr>
              <a:t>": 2, "item": "Pen" }</a:t>
            </a:r>
          </a:p>
          <a:p>
            <a:pPr algn="just">
              <a:lnSpc>
                <a:spcPct val="150000"/>
              </a:lnSpc>
            </a:pPr>
            <a:r>
              <a:rPr lang="en-GB" sz="2000" dirty="0">
                <a:solidFill>
                  <a:srgbClr val="000000"/>
                </a:solidFill>
              </a:rPr>
              <a:t>  ]</a:t>
            </a:r>
          </a:p>
          <a:p>
            <a:pPr algn="just">
              <a:lnSpc>
                <a:spcPct val="150000"/>
              </a:lnSpc>
            </a:pPr>
            <a:r>
              <a:rPr lang="en-GB" sz="2000" dirty="0">
                <a:solidFill>
                  <a:srgbClr val="000000"/>
                </a:solidFill>
              </a:rPr>
              <a:t>}</a:t>
            </a:r>
          </a:p>
          <a:p>
            <a:pPr marL="342900" indent="-342900" algn="just">
              <a:lnSpc>
                <a:spcPct val="150000"/>
              </a:lnSpc>
              <a:buFont typeface="Arial" panose="020B0604020202020204" pitchFamily="34" charset="0"/>
              <a:buChar char="•"/>
            </a:pPr>
            <a:endParaRPr lang="en-GB" sz="2000" dirty="0">
              <a:solidFill>
                <a:srgbClr val="000000"/>
              </a:solidFill>
            </a:endParaRPr>
          </a:p>
          <a:p>
            <a:pPr marL="342900" indent="-342900" algn="just">
              <a:lnSpc>
                <a:spcPct val="150000"/>
              </a:lnSpc>
              <a:buFont typeface="Arial" panose="020B0604020202020204" pitchFamily="34" charset="0"/>
              <a:buChar char="•"/>
            </a:pPr>
            <a:endParaRPr lang="en-GB" sz="2000" dirty="0">
              <a:solidFill>
                <a:srgbClr val="000000"/>
              </a:solidFill>
            </a:endParaRPr>
          </a:p>
          <a:p>
            <a:pPr marL="342900" indent="-342900" algn="just">
              <a:lnSpc>
                <a:spcPct val="150000"/>
              </a:lnSpc>
              <a:buFont typeface="Arial" panose="020B0604020202020204" pitchFamily="34" charset="0"/>
              <a:buChar char="•"/>
            </a:pPr>
            <a:endParaRPr lang="en-GB" sz="2000" dirty="0">
              <a:solidFill>
                <a:srgbClr val="000000"/>
              </a:solidFill>
            </a:endParaRPr>
          </a:p>
          <a:p>
            <a:pPr marL="342900" indent="-342900" algn="just">
              <a:lnSpc>
                <a:spcPct val="150000"/>
              </a:lnSpc>
              <a:buFont typeface="Arial" panose="020B0604020202020204" pitchFamily="34" charset="0"/>
              <a:buChar char="•"/>
            </a:pPr>
            <a:endParaRPr lang="en-GB" sz="2000" dirty="0">
              <a:solidFill>
                <a:srgbClr val="000000"/>
              </a:solidFill>
            </a:endParaRPr>
          </a:p>
          <a:p>
            <a:pPr marL="342900" indent="-342900" algn="just">
              <a:lnSpc>
                <a:spcPct val="150000"/>
              </a:lnSpc>
              <a:buFont typeface="Arial" panose="020B0604020202020204" pitchFamily="34" charset="0"/>
              <a:buChar char="•"/>
            </a:pPr>
            <a:endParaRPr lang="en-GB" sz="2000" dirty="0">
              <a:solidFill>
                <a:srgbClr val="000000"/>
              </a:solidFill>
            </a:endParaRPr>
          </a:p>
          <a:p>
            <a:pPr marL="342900" indent="-342900" algn="just">
              <a:lnSpc>
                <a:spcPct val="150000"/>
              </a:lnSpc>
              <a:buFont typeface="Arial" panose="020B0604020202020204" pitchFamily="34" charset="0"/>
              <a:buChar char="•"/>
            </a:pPr>
            <a:endParaRPr lang="en-US" sz="2000" dirty="0">
              <a:solidFill>
                <a:srgbClr val="000000"/>
              </a:solidFill>
            </a:endParaRPr>
          </a:p>
        </p:txBody>
      </p:sp>
      <p:sp>
        <p:nvSpPr>
          <p:cNvPr id="3" name="Footer Placeholder 2"/>
          <p:cNvSpPr>
            <a:spLocks noGrp="1"/>
          </p:cNvSpPr>
          <p:nvPr>
            <p:ph type="ftr" sz="quarter" idx="11"/>
          </p:nvPr>
        </p:nvSpPr>
        <p:spPr/>
        <p:txBody>
          <a:bodyPr/>
          <a:lstStyle/>
          <a:p>
            <a:r>
              <a:rPr lang="en-US" dirty="0"/>
              <a:t>CSE3513 NoSQL Data Management</a:t>
            </a:r>
          </a:p>
        </p:txBody>
      </p:sp>
      <p:sp>
        <p:nvSpPr>
          <p:cNvPr id="4" name="Slide Number Placeholder 3"/>
          <p:cNvSpPr>
            <a:spLocks noGrp="1"/>
          </p:cNvSpPr>
          <p:nvPr>
            <p:ph type="sldNum" sz="quarter" idx="12"/>
          </p:nvPr>
        </p:nvSpPr>
        <p:spPr/>
        <p:txBody>
          <a:bodyPr/>
          <a:lstStyle/>
          <a:p>
            <a:fld id="{B6F15528-21DE-4FAA-801E-634DDDAF4B2B}" type="slidenum">
              <a:rPr lang="en-US" smtClean="0"/>
              <a:pPr/>
              <a:t>47</a:t>
            </a:fld>
            <a:endParaRPr lang="en-US"/>
          </a:p>
        </p:txBody>
      </p:sp>
      <p:sp>
        <p:nvSpPr>
          <p:cNvPr id="5" name="TextBox 4"/>
          <p:cNvSpPr txBox="1"/>
          <p:nvPr/>
        </p:nvSpPr>
        <p:spPr>
          <a:xfrm>
            <a:off x="203578" y="373120"/>
            <a:ext cx="6883022" cy="461665"/>
          </a:xfrm>
          <a:prstGeom prst="rect">
            <a:avLst/>
          </a:prstGeom>
          <a:noFill/>
        </p:spPr>
        <p:txBody>
          <a:bodyPr wrap="square" rtlCol="0">
            <a:spAutoFit/>
          </a:bodyPr>
          <a:lstStyle/>
          <a:p>
            <a:r>
              <a:rPr lang="en-US" sz="2400" b="1" dirty="0" smtClean="0">
                <a:solidFill>
                  <a:srgbClr val="121214"/>
                </a:solidFill>
              </a:rPr>
              <a:t>Example : Relations vs Aggregates : Summary</a:t>
            </a:r>
            <a:endParaRPr lang="en-IN" sz="2400" b="1" dirty="0"/>
          </a:p>
        </p:txBody>
      </p:sp>
    </p:spTree>
    <p:extLst>
      <p:ext uri="{BB962C8B-B14F-4D97-AF65-F5344CB8AC3E}">
        <p14:creationId xmlns:p14="http://schemas.microsoft.com/office/powerpoint/2010/main" val="3593289796"/>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0958" y="1190262"/>
            <a:ext cx="8584442" cy="5632311"/>
          </a:xfrm>
          <a:prstGeom prst="rect">
            <a:avLst/>
          </a:prstGeom>
        </p:spPr>
        <p:txBody>
          <a:bodyPr wrap="square">
            <a:spAutoFit/>
          </a:bodyPr>
          <a:lstStyle/>
          <a:p>
            <a:pPr marL="342900" indent="-342900" algn="just">
              <a:lnSpc>
                <a:spcPct val="150000"/>
              </a:lnSpc>
              <a:buFont typeface="Arial" panose="020B0604020202020204" pitchFamily="34" charset="0"/>
              <a:buChar char="•"/>
            </a:pPr>
            <a:r>
              <a:rPr lang="en-GB" sz="2000" b="1" dirty="0" smtClean="0">
                <a:solidFill>
                  <a:srgbClr val="000000"/>
                </a:solidFill>
              </a:rPr>
              <a:t>Pros: </a:t>
            </a:r>
          </a:p>
          <a:p>
            <a:pPr algn="just">
              <a:lnSpc>
                <a:spcPct val="150000"/>
              </a:lnSpc>
            </a:pPr>
            <a:r>
              <a:rPr lang="en-GB" sz="2000" b="1" dirty="0">
                <a:solidFill>
                  <a:srgbClr val="000000"/>
                </a:solidFill>
              </a:rPr>
              <a:t> </a:t>
            </a:r>
            <a:r>
              <a:rPr lang="en-GB" sz="2000" b="1" dirty="0" smtClean="0">
                <a:solidFill>
                  <a:srgbClr val="000000"/>
                </a:solidFill>
              </a:rPr>
              <a:t>            </a:t>
            </a:r>
            <a:r>
              <a:rPr lang="en-GB" sz="2000" dirty="0" smtClean="0">
                <a:solidFill>
                  <a:srgbClr val="000000"/>
                </a:solidFill>
              </a:rPr>
              <a:t>Localized updates</a:t>
            </a:r>
          </a:p>
          <a:p>
            <a:pPr algn="just">
              <a:lnSpc>
                <a:spcPct val="150000"/>
              </a:lnSpc>
            </a:pPr>
            <a:r>
              <a:rPr lang="en-GB" sz="2000" dirty="0" smtClean="0">
                <a:solidFill>
                  <a:srgbClr val="000000"/>
                </a:solidFill>
              </a:rPr>
              <a:t>             Simplified scaling</a:t>
            </a:r>
          </a:p>
          <a:p>
            <a:pPr algn="just">
              <a:lnSpc>
                <a:spcPct val="150000"/>
              </a:lnSpc>
            </a:pPr>
            <a:r>
              <a:rPr lang="en-GB" sz="2000" dirty="0">
                <a:solidFill>
                  <a:srgbClr val="000000"/>
                </a:solidFill>
              </a:rPr>
              <a:t> </a:t>
            </a:r>
            <a:r>
              <a:rPr lang="en-GB" sz="2000" dirty="0" smtClean="0">
                <a:solidFill>
                  <a:srgbClr val="000000"/>
                </a:solidFill>
              </a:rPr>
              <a:t>            Better performance in read/writes</a:t>
            </a:r>
            <a:r>
              <a:rPr lang="en-GB" sz="2000" b="1" dirty="0">
                <a:solidFill>
                  <a:srgbClr val="000000"/>
                </a:solidFill>
              </a:rPr>
              <a:t>	</a:t>
            </a:r>
            <a:endParaRPr lang="en-GB" sz="2000" b="1" dirty="0" smtClean="0">
              <a:solidFill>
                <a:srgbClr val="000000"/>
              </a:solidFill>
            </a:endParaRPr>
          </a:p>
          <a:p>
            <a:pPr marL="342900" indent="-342900" algn="just">
              <a:lnSpc>
                <a:spcPct val="150000"/>
              </a:lnSpc>
              <a:buFont typeface="Arial" panose="020B0604020202020204" pitchFamily="34" charset="0"/>
              <a:buChar char="•"/>
            </a:pPr>
            <a:r>
              <a:rPr lang="en-GB" sz="2000" b="1" dirty="0" smtClean="0">
                <a:solidFill>
                  <a:srgbClr val="000000"/>
                </a:solidFill>
              </a:rPr>
              <a:t>Cons:</a:t>
            </a:r>
          </a:p>
          <a:p>
            <a:pPr algn="just">
              <a:lnSpc>
                <a:spcPct val="150000"/>
              </a:lnSpc>
            </a:pPr>
            <a:r>
              <a:rPr lang="en-GB" sz="2000" dirty="0">
                <a:solidFill>
                  <a:srgbClr val="000000"/>
                </a:solidFill>
              </a:rPr>
              <a:t> </a:t>
            </a:r>
            <a:r>
              <a:rPr lang="en-GB" sz="2000" dirty="0" smtClean="0">
                <a:solidFill>
                  <a:srgbClr val="000000"/>
                </a:solidFill>
              </a:rPr>
              <a:t>             Data duplication</a:t>
            </a:r>
          </a:p>
          <a:p>
            <a:pPr algn="just">
              <a:lnSpc>
                <a:spcPct val="150000"/>
              </a:lnSpc>
            </a:pPr>
            <a:r>
              <a:rPr lang="en-GB" sz="2000" dirty="0">
                <a:solidFill>
                  <a:srgbClr val="000000"/>
                </a:solidFill>
              </a:rPr>
              <a:t> </a:t>
            </a:r>
            <a:r>
              <a:rPr lang="en-GB" sz="2000" dirty="0" smtClean="0">
                <a:solidFill>
                  <a:srgbClr val="000000"/>
                </a:solidFill>
              </a:rPr>
              <a:t>             Harder analytics &amp; Joins</a:t>
            </a:r>
            <a:endParaRPr lang="en-GB" sz="2000" dirty="0">
              <a:solidFill>
                <a:srgbClr val="000000"/>
              </a:solidFill>
            </a:endParaRPr>
          </a:p>
          <a:p>
            <a:pPr marL="342900" indent="-342900" algn="just">
              <a:lnSpc>
                <a:spcPct val="150000"/>
              </a:lnSpc>
              <a:buFont typeface="Arial" panose="020B0604020202020204" pitchFamily="34" charset="0"/>
              <a:buChar char="•"/>
            </a:pPr>
            <a:endParaRPr lang="en-GB" sz="2000" dirty="0">
              <a:solidFill>
                <a:srgbClr val="000000"/>
              </a:solidFill>
            </a:endParaRPr>
          </a:p>
          <a:p>
            <a:pPr marL="342900" indent="-342900" algn="just">
              <a:lnSpc>
                <a:spcPct val="150000"/>
              </a:lnSpc>
              <a:buFont typeface="Arial" panose="020B0604020202020204" pitchFamily="34" charset="0"/>
              <a:buChar char="•"/>
            </a:pPr>
            <a:endParaRPr lang="en-GB" sz="2000" dirty="0">
              <a:solidFill>
                <a:srgbClr val="000000"/>
              </a:solidFill>
            </a:endParaRPr>
          </a:p>
          <a:p>
            <a:pPr marL="342900" indent="-342900" algn="just">
              <a:lnSpc>
                <a:spcPct val="150000"/>
              </a:lnSpc>
              <a:buFont typeface="Arial" panose="020B0604020202020204" pitchFamily="34" charset="0"/>
              <a:buChar char="•"/>
            </a:pPr>
            <a:endParaRPr lang="en-GB" sz="2000" dirty="0">
              <a:solidFill>
                <a:srgbClr val="000000"/>
              </a:solidFill>
            </a:endParaRPr>
          </a:p>
          <a:p>
            <a:pPr marL="342900" indent="-342900" algn="just">
              <a:lnSpc>
                <a:spcPct val="150000"/>
              </a:lnSpc>
              <a:buFont typeface="Arial" panose="020B0604020202020204" pitchFamily="34" charset="0"/>
              <a:buChar char="•"/>
            </a:pPr>
            <a:endParaRPr lang="en-GB" sz="2000" dirty="0">
              <a:solidFill>
                <a:srgbClr val="000000"/>
              </a:solidFill>
            </a:endParaRPr>
          </a:p>
          <a:p>
            <a:pPr marL="342900" indent="-342900" algn="just">
              <a:lnSpc>
                <a:spcPct val="150000"/>
              </a:lnSpc>
              <a:buFont typeface="Arial" panose="020B0604020202020204" pitchFamily="34" charset="0"/>
              <a:buChar char="•"/>
            </a:pPr>
            <a:endParaRPr lang="en-US" sz="2000" dirty="0">
              <a:solidFill>
                <a:srgbClr val="000000"/>
              </a:solidFill>
            </a:endParaRPr>
          </a:p>
        </p:txBody>
      </p:sp>
      <p:sp>
        <p:nvSpPr>
          <p:cNvPr id="3" name="Footer Placeholder 2"/>
          <p:cNvSpPr>
            <a:spLocks noGrp="1"/>
          </p:cNvSpPr>
          <p:nvPr>
            <p:ph type="ftr" sz="quarter" idx="11"/>
          </p:nvPr>
        </p:nvSpPr>
        <p:spPr/>
        <p:txBody>
          <a:bodyPr/>
          <a:lstStyle/>
          <a:p>
            <a:r>
              <a:rPr lang="en-US" dirty="0"/>
              <a:t>CSE3513 NoSQL Data Management</a:t>
            </a:r>
          </a:p>
        </p:txBody>
      </p:sp>
      <p:sp>
        <p:nvSpPr>
          <p:cNvPr id="4" name="Slide Number Placeholder 3"/>
          <p:cNvSpPr>
            <a:spLocks noGrp="1"/>
          </p:cNvSpPr>
          <p:nvPr>
            <p:ph type="sldNum" sz="quarter" idx="12"/>
          </p:nvPr>
        </p:nvSpPr>
        <p:spPr/>
        <p:txBody>
          <a:bodyPr/>
          <a:lstStyle/>
          <a:p>
            <a:fld id="{B6F15528-21DE-4FAA-801E-634DDDAF4B2B}" type="slidenum">
              <a:rPr lang="en-US" smtClean="0"/>
              <a:pPr/>
              <a:t>48</a:t>
            </a:fld>
            <a:endParaRPr lang="en-US"/>
          </a:p>
        </p:txBody>
      </p:sp>
      <p:sp>
        <p:nvSpPr>
          <p:cNvPr id="5" name="TextBox 4"/>
          <p:cNvSpPr txBox="1"/>
          <p:nvPr/>
        </p:nvSpPr>
        <p:spPr>
          <a:xfrm>
            <a:off x="203578" y="373120"/>
            <a:ext cx="6349621" cy="461665"/>
          </a:xfrm>
          <a:prstGeom prst="rect">
            <a:avLst/>
          </a:prstGeom>
          <a:noFill/>
        </p:spPr>
        <p:txBody>
          <a:bodyPr wrap="square" rtlCol="0">
            <a:spAutoFit/>
          </a:bodyPr>
          <a:lstStyle/>
          <a:p>
            <a:r>
              <a:rPr lang="en-US" sz="2400" b="1" dirty="0" smtClean="0">
                <a:solidFill>
                  <a:srgbClr val="121214"/>
                </a:solidFill>
              </a:rPr>
              <a:t>Consequences of Aggregate Orientation</a:t>
            </a:r>
            <a:endParaRPr lang="en-IN" sz="2400" b="1" dirty="0"/>
          </a:p>
        </p:txBody>
      </p:sp>
    </p:spTree>
    <p:extLst>
      <p:ext uri="{BB962C8B-B14F-4D97-AF65-F5344CB8AC3E}">
        <p14:creationId xmlns:p14="http://schemas.microsoft.com/office/powerpoint/2010/main" val="3714527940"/>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0958" y="1190262"/>
            <a:ext cx="8584442" cy="5632311"/>
          </a:xfrm>
          <a:prstGeom prst="rect">
            <a:avLst/>
          </a:prstGeom>
        </p:spPr>
        <p:txBody>
          <a:bodyPr wrap="square">
            <a:spAutoFit/>
          </a:bodyPr>
          <a:lstStyle/>
          <a:p>
            <a:pPr marL="342900" indent="-342900" algn="just">
              <a:lnSpc>
                <a:spcPct val="150000"/>
              </a:lnSpc>
              <a:buFont typeface="Arial" panose="020B0604020202020204" pitchFamily="34" charset="0"/>
              <a:buChar char="•"/>
            </a:pPr>
            <a:r>
              <a:rPr lang="en-GB" sz="2000" b="1" dirty="0" smtClean="0">
                <a:solidFill>
                  <a:srgbClr val="000000"/>
                </a:solidFill>
              </a:rPr>
              <a:t>Key-value Stores: </a:t>
            </a:r>
          </a:p>
          <a:p>
            <a:pPr algn="just">
              <a:lnSpc>
                <a:spcPct val="150000"/>
              </a:lnSpc>
            </a:pPr>
            <a:r>
              <a:rPr lang="en-GB" sz="2000" b="1" dirty="0">
                <a:solidFill>
                  <a:srgbClr val="000000"/>
                </a:solidFill>
              </a:rPr>
              <a:t> </a:t>
            </a:r>
            <a:r>
              <a:rPr lang="en-GB" sz="2000" b="1" dirty="0" smtClean="0">
                <a:solidFill>
                  <a:srgbClr val="000000"/>
                </a:solidFill>
              </a:rPr>
              <a:t>            </a:t>
            </a:r>
            <a:r>
              <a:rPr lang="en-GB" sz="2000" dirty="0" smtClean="0">
                <a:solidFill>
                  <a:srgbClr val="000000"/>
                </a:solidFill>
              </a:rPr>
              <a:t>Simple, fast lookups (</a:t>
            </a:r>
            <a:r>
              <a:rPr lang="en-GB" sz="2000" dirty="0" err="1" smtClean="0">
                <a:solidFill>
                  <a:srgbClr val="000000"/>
                </a:solidFill>
              </a:rPr>
              <a:t>Redis</a:t>
            </a:r>
            <a:r>
              <a:rPr lang="en-GB" sz="2000" dirty="0" smtClean="0">
                <a:solidFill>
                  <a:srgbClr val="000000"/>
                </a:solidFill>
              </a:rPr>
              <a:t>, </a:t>
            </a:r>
            <a:r>
              <a:rPr lang="en-GB" sz="2000" dirty="0" err="1" smtClean="0">
                <a:solidFill>
                  <a:srgbClr val="000000"/>
                </a:solidFill>
              </a:rPr>
              <a:t>DynamoDB</a:t>
            </a:r>
            <a:r>
              <a:rPr lang="en-GB" sz="2000" dirty="0" smtClean="0">
                <a:solidFill>
                  <a:srgbClr val="000000"/>
                </a:solidFill>
              </a:rPr>
              <a:t>)</a:t>
            </a:r>
            <a:endParaRPr lang="en-GB" sz="2000" b="1" dirty="0" smtClean="0">
              <a:solidFill>
                <a:srgbClr val="000000"/>
              </a:solidFill>
            </a:endParaRPr>
          </a:p>
          <a:p>
            <a:pPr marL="342900" indent="-342900" algn="just">
              <a:lnSpc>
                <a:spcPct val="150000"/>
              </a:lnSpc>
              <a:buFont typeface="Arial" panose="020B0604020202020204" pitchFamily="34" charset="0"/>
              <a:buChar char="•"/>
            </a:pPr>
            <a:r>
              <a:rPr lang="en-GB" sz="2000" b="1" dirty="0" smtClean="0">
                <a:solidFill>
                  <a:srgbClr val="000000"/>
                </a:solidFill>
              </a:rPr>
              <a:t>Document Stores:</a:t>
            </a:r>
          </a:p>
          <a:p>
            <a:pPr algn="just">
              <a:lnSpc>
                <a:spcPct val="150000"/>
              </a:lnSpc>
            </a:pPr>
            <a:r>
              <a:rPr lang="en-GB" sz="2000" dirty="0">
                <a:solidFill>
                  <a:srgbClr val="000000"/>
                </a:solidFill>
              </a:rPr>
              <a:t> </a:t>
            </a:r>
            <a:r>
              <a:rPr lang="en-GB" sz="2000" dirty="0" smtClean="0">
                <a:solidFill>
                  <a:srgbClr val="000000"/>
                </a:solidFill>
              </a:rPr>
              <a:t>             Semi-structured JSON/ XML (MongoDB, </a:t>
            </a:r>
            <a:r>
              <a:rPr lang="en-GB" sz="2000" dirty="0" err="1" smtClean="0">
                <a:solidFill>
                  <a:srgbClr val="000000"/>
                </a:solidFill>
              </a:rPr>
              <a:t>Couchbase</a:t>
            </a:r>
            <a:r>
              <a:rPr lang="en-GB" sz="2000" dirty="0" smtClean="0">
                <a:solidFill>
                  <a:srgbClr val="000000"/>
                </a:solidFill>
              </a:rPr>
              <a:t>)</a:t>
            </a:r>
          </a:p>
          <a:p>
            <a:pPr marL="342900" indent="-342900" algn="just">
              <a:lnSpc>
                <a:spcPct val="150000"/>
              </a:lnSpc>
              <a:buFont typeface="Arial" panose="020B0604020202020204" pitchFamily="34" charset="0"/>
              <a:buChar char="•"/>
            </a:pPr>
            <a:r>
              <a:rPr lang="en-GB" sz="2000" b="1" dirty="0" smtClean="0">
                <a:solidFill>
                  <a:srgbClr val="000000"/>
                </a:solidFill>
              </a:rPr>
              <a:t>Column-Family </a:t>
            </a:r>
            <a:r>
              <a:rPr lang="en-GB" sz="2000" b="1" dirty="0">
                <a:solidFill>
                  <a:srgbClr val="000000"/>
                </a:solidFill>
              </a:rPr>
              <a:t>Stores:</a:t>
            </a:r>
          </a:p>
          <a:p>
            <a:pPr algn="just">
              <a:lnSpc>
                <a:spcPct val="150000"/>
              </a:lnSpc>
            </a:pPr>
            <a:r>
              <a:rPr lang="en-GB" sz="2000" dirty="0">
                <a:solidFill>
                  <a:srgbClr val="000000"/>
                </a:solidFill>
              </a:rPr>
              <a:t>              </a:t>
            </a:r>
            <a:r>
              <a:rPr lang="en-GB" sz="2000" dirty="0" smtClean="0">
                <a:solidFill>
                  <a:srgbClr val="000000"/>
                </a:solidFill>
              </a:rPr>
              <a:t>Wide-column layout (Cassandra, </a:t>
            </a:r>
            <a:r>
              <a:rPr lang="en-GB" sz="2000" dirty="0" err="1" smtClean="0">
                <a:solidFill>
                  <a:srgbClr val="000000"/>
                </a:solidFill>
              </a:rPr>
              <a:t>HBase</a:t>
            </a:r>
            <a:r>
              <a:rPr lang="en-GB" sz="2000" dirty="0" smtClean="0">
                <a:solidFill>
                  <a:srgbClr val="000000"/>
                </a:solidFill>
              </a:rPr>
              <a:t>)</a:t>
            </a:r>
            <a:endParaRPr lang="en-GB" sz="2000" dirty="0">
              <a:solidFill>
                <a:srgbClr val="000000"/>
              </a:solidFill>
            </a:endParaRPr>
          </a:p>
          <a:p>
            <a:pPr algn="just">
              <a:lnSpc>
                <a:spcPct val="150000"/>
              </a:lnSpc>
            </a:pPr>
            <a:endParaRPr lang="en-GB" sz="2000" dirty="0">
              <a:solidFill>
                <a:srgbClr val="000000"/>
              </a:solidFill>
            </a:endParaRPr>
          </a:p>
          <a:p>
            <a:pPr marL="342900" indent="-342900" algn="just">
              <a:lnSpc>
                <a:spcPct val="150000"/>
              </a:lnSpc>
              <a:buFont typeface="Arial" panose="020B0604020202020204" pitchFamily="34" charset="0"/>
              <a:buChar char="•"/>
            </a:pPr>
            <a:endParaRPr lang="en-GB" sz="2000" dirty="0">
              <a:solidFill>
                <a:srgbClr val="000000"/>
              </a:solidFill>
            </a:endParaRPr>
          </a:p>
          <a:p>
            <a:pPr marL="342900" indent="-342900" algn="just">
              <a:lnSpc>
                <a:spcPct val="150000"/>
              </a:lnSpc>
              <a:buFont typeface="Arial" panose="020B0604020202020204" pitchFamily="34" charset="0"/>
              <a:buChar char="•"/>
            </a:pPr>
            <a:endParaRPr lang="en-GB" sz="2000" dirty="0">
              <a:solidFill>
                <a:srgbClr val="000000"/>
              </a:solidFill>
            </a:endParaRPr>
          </a:p>
          <a:p>
            <a:pPr marL="342900" indent="-342900" algn="just">
              <a:lnSpc>
                <a:spcPct val="150000"/>
              </a:lnSpc>
              <a:buFont typeface="Arial" panose="020B0604020202020204" pitchFamily="34" charset="0"/>
              <a:buChar char="•"/>
            </a:pPr>
            <a:endParaRPr lang="en-GB" sz="2000" dirty="0">
              <a:solidFill>
                <a:srgbClr val="000000"/>
              </a:solidFill>
            </a:endParaRPr>
          </a:p>
          <a:p>
            <a:pPr marL="342900" indent="-342900" algn="just">
              <a:lnSpc>
                <a:spcPct val="150000"/>
              </a:lnSpc>
              <a:buFont typeface="Arial" panose="020B0604020202020204" pitchFamily="34" charset="0"/>
              <a:buChar char="•"/>
            </a:pPr>
            <a:endParaRPr lang="en-GB" sz="2000" dirty="0">
              <a:solidFill>
                <a:srgbClr val="000000"/>
              </a:solidFill>
            </a:endParaRPr>
          </a:p>
          <a:p>
            <a:pPr marL="342900" indent="-342900" algn="just">
              <a:lnSpc>
                <a:spcPct val="150000"/>
              </a:lnSpc>
              <a:buFont typeface="Arial" panose="020B0604020202020204" pitchFamily="34" charset="0"/>
              <a:buChar char="•"/>
            </a:pPr>
            <a:endParaRPr lang="en-US" sz="2000" dirty="0">
              <a:solidFill>
                <a:srgbClr val="000000"/>
              </a:solidFill>
            </a:endParaRPr>
          </a:p>
        </p:txBody>
      </p:sp>
      <p:sp>
        <p:nvSpPr>
          <p:cNvPr id="3" name="Footer Placeholder 2"/>
          <p:cNvSpPr>
            <a:spLocks noGrp="1"/>
          </p:cNvSpPr>
          <p:nvPr>
            <p:ph type="ftr" sz="quarter" idx="11"/>
          </p:nvPr>
        </p:nvSpPr>
        <p:spPr/>
        <p:txBody>
          <a:bodyPr/>
          <a:lstStyle/>
          <a:p>
            <a:r>
              <a:rPr lang="en-US" dirty="0"/>
              <a:t>CSE3513 NoSQL Data Management</a:t>
            </a:r>
          </a:p>
        </p:txBody>
      </p:sp>
      <p:sp>
        <p:nvSpPr>
          <p:cNvPr id="4" name="Slide Number Placeholder 3"/>
          <p:cNvSpPr>
            <a:spLocks noGrp="1"/>
          </p:cNvSpPr>
          <p:nvPr>
            <p:ph type="sldNum" sz="quarter" idx="12"/>
          </p:nvPr>
        </p:nvSpPr>
        <p:spPr/>
        <p:txBody>
          <a:bodyPr/>
          <a:lstStyle/>
          <a:p>
            <a:fld id="{B6F15528-21DE-4FAA-801E-634DDDAF4B2B}" type="slidenum">
              <a:rPr lang="en-US" smtClean="0"/>
              <a:pPr/>
              <a:t>49</a:t>
            </a:fld>
            <a:endParaRPr lang="en-US"/>
          </a:p>
        </p:txBody>
      </p:sp>
      <p:sp>
        <p:nvSpPr>
          <p:cNvPr id="5" name="TextBox 4"/>
          <p:cNvSpPr txBox="1"/>
          <p:nvPr/>
        </p:nvSpPr>
        <p:spPr>
          <a:xfrm>
            <a:off x="203578" y="373120"/>
            <a:ext cx="6349621" cy="461665"/>
          </a:xfrm>
          <a:prstGeom prst="rect">
            <a:avLst/>
          </a:prstGeom>
          <a:noFill/>
        </p:spPr>
        <p:txBody>
          <a:bodyPr wrap="square" rtlCol="0">
            <a:spAutoFit/>
          </a:bodyPr>
          <a:lstStyle/>
          <a:p>
            <a:r>
              <a:rPr lang="en-US" sz="2400" b="1" dirty="0" smtClean="0">
                <a:solidFill>
                  <a:srgbClr val="121214"/>
                </a:solidFill>
              </a:rPr>
              <a:t>Types of Aggregate – Oriented Databases</a:t>
            </a:r>
            <a:endParaRPr lang="en-IN" sz="2400" b="1" dirty="0"/>
          </a:p>
        </p:txBody>
      </p:sp>
    </p:spTree>
    <p:extLst>
      <p:ext uri="{BB962C8B-B14F-4D97-AF65-F5344CB8AC3E}">
        <p14:creationId xmlns:p14="http://schemas.microsoft.com/office/powerpoint/2010/main" val="303520287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0958" y="1190262"/>
            <a:ext cx="8584442" cy="2400657"/>
          </a:xfrm>
          <a:prstGeom prst="rect">
            <a:avLst/>
          </a:prstGeom>
        </p:spPr>
        <p:txBody>
          <a:bodyPr wrap="square">
            <a:spAutoFit/>
          </a:bodyPr>
          <a:lstStyle/>
          <a:p>
            <a:pPr marL="342900" indent="-342900" algn="just">
              <a:lnSpc>
                <a:spcPct val="150000"/>
              </a:lnSpc>
              <a:buFont typeface="Arial" panose="020B0604020202020204" pitchFamily="34" charset="0"/>
              <a:buChar char="•"/>
            </a:pPr>
            <a:endParaRPr lang="en-GB" sz="2000" dirty="0">
              <a:solidFill>
                <a:srgbClr val="000000"/>
              </a:solidFill>
            </a:endParaRPr>
          </a:p>
          <a:p>
            <a:pPr marL="342900" indent="-342900" algn="just">
              <a:lnSpc>
                <a:spcPct val="150000"/>
              </a:lnSpc>
              <a:buFont typeface="Arial" panose="020B0604020202020204" pitchFamily="34" charset="0"/>
              <a:buChar char="•"/>
            </a:pPr>
            <a:endParaRPr lang="en-GB" sz="2000" dirty="0">
              <a:solidFill>
                <a:srgbClr val="000000"/>
              </a:solidFill>
            </a:endParaRPr>
          </a:p>
          <a:p>
            <a:pPr marL="342900" indent="-342900" algn="just">
              <a:lnSpc>
                <a:spcPct val="150000"/>
              </a:lnSpc>
              <a:buFont typeface="Arial" panose="020B0604020202020204" pitchFamily="34" charset="0"/>
              <a:buChar char="•"/>
            </a:pPr>
            <a:endParaRPr lang="en-GB" sz="2000" dirty="0">
              <a:solidFill>
                <a:srgbClr val="000000"/>
              </a:solidFill>
            </a:endParaRPr>
          </a:p>
          <a:p>
            <a:pPr marL="342900" indent="-342900" algn="just">
              <a:lnSpc>
                <a:spcPct val="150000"/>
              </a:lnSpc>
              <a:buFont typeface="Arial" panose="020B0604020202020204" pitchFamily="34" charset="0"/>
              <a:buChar char="•"/>
            </a:pPr>
            <a:endParaRPr lang="en-GB" sz="2000" dirty="0">
              <a:solidFill>
                <a:srgbClr val="000000"/>
              </a:solidFill>
            </a:endParaRPr>
          </a:p>
          <a:p>
            <a:pPr marL="342900" indent="-342900" algn="just">
              <a:lnSpc>
                <a:spcPct val="150000"/>
              </a:lnSpc>
              <a:buFont typeface="Arial" panose="020B0604020202020204" pitchFamily="34" charset="0"/>
              <a:buChar char="•"/>
            </a:pPr>
            <a:endParaRPr lang="en-US" sz="2000" dirty="0">
              <a:solidFill>
                <a:srgbClr val="000000"/>
              </a:solidFill>
            </a:endParaRPr>
          </a:p>
        </p:txBody>
      </p:sp>
      <p:sp>
        <p:nvSpPr>
          <p:cNvPr id="3" name="Footer Placeholder 2"/>
          <p:cNvSpPr>
            <a:spLocks noGrp="1"/>
          </p:cNvSpPr>
          <p:nvPr>
            <p:ph type="ftr" sz="quarter" idx="11"/>
          </p:nvPr>
        </p:nvSpPr>
        <p:spPr/>
        <p:txBody>
          <a:bodyPr/>
          <a:lstStyle/>
          <a:p>
            <a:r>
              <a:rPr lang="en-US" dirty="0"/>
              <a:t>CSE3513 NoSQL Data Management</a:t>
            </a:r>
          </a:p>
        </p:txBody>
      </p:sp>
      <p:sp>
        <p:nvSpPr>
          <p:cNvPr id="4" name="Slide Number Placeholder 3"/>
          <p:cNvSpPr>
            <a:spLocks noGrp="1"/>
          </p:cNvSpPr>
          <p:nvPr>
            <p:ph type="sldNum" sz="quarter" idx="12"/>
          </p:nvPr>
        </p:nvSpPr>
        <p:spPr/>
        <p:txBody>
          <a:bodyPr/>
          <a:lstStyle/>
          <a:p>
            <a:fld id="{B6F15528-21DE-4FAA-801E-634DDDAF4B2B}" type="slidenum">
              <a:rPr lang="en-US" smtClean="0"/>
              <a:pPr/>
              <a:t>5</a:t>
            </a:fld>
            <a:endParaRPr lang="en-US"/>
          </a:p>
        </p:txBody>
      </p:sp>
      <p:sp>
        <p:nvSpPr>
          <p:cNvPr id="5" name="TextBox 4"/>
          <p:cNvSpPr txBox="1"/>
          <p:nvPr/>
        </p:nvSpPr>
        <p:spPr>
          <a:xfrm>
            <a:off x="203579" y="373120"/>
            <a:ext cx="4419600" cy="461665"/>
          </a:xfrm>
          <a:prstGeom prst="rect">
            <a:avLst/>
          </a:prstGeom>
          <a:noFill/>
        </p:spPr>
        <p:txBody>
          <a:bodyPr wrap="square" rtlCol="0">
            <a:spAutoFit/>
          </a:bodyPr>
          <a:lstStyle/>
          <a:p>
            <a:r>
              <a:rPr lang="en-US" sz="2400" b="1" dirty="0">
                <a:solidFill>
                  <a:srgbClr val="121214"/>
                </a:solidFill>
              </a:rPr>
              <a:t>Why NoSQL? And History</a:t>
            </a:r>
            <a:endParaRPr lang="en-IN" sz="2400" b="1" dirty="0"/>
          </a:p>
        </p:txBody>
      </p:sp>
      <p:sp>
        <p:nvSpPr>
          <p:cNvPr id="8" name="Rectangle 7"/>
          <p:cNvSpPr/>
          <p:nvPr/>
        </p:nvSpPr>
        <p:spPr>
          <a:xfrm>
            <a:off x="203578" y="1447800"/>
            <a:ext cx="8711821" cy="6555641"/>
          </a:xfrm>
          <a:prstGeom prst="rect">
            <a:avLst/>
          </a:prstGeom>
        </p:spPr>
        <p:txBody>
          <a:bodyPr wrap="square">
            <a:spAutoFit/>
          </a:bodyPr>
          <a:lstStyle/>
          <a:p>
            <a:pPr marL="342900" indent="-342900" algn="just">
              <a:lnSpc>
                <a:spcPct val="150000"/>
              </a:lnSpc>
              <a:buFont typeface="Arial" panose="020B0604020202020204" pitchFamily="34" charset="0"/>
              <a:buChar char="•"/>
            </a:pPr>
            <a:r>
              <a:rPr lang="en-GB" sz="2000" dirty="0">
                <a:solidFill>
                  <a:srgbClr val="000000"/>
                </a:solidFill>
              </a:rPr>
              <a:t>The concept of NoSQL databases became popular with Internet giants like </a:t>
            </a:r>
            <a:r>
              <a:rPr lang="en-GB" sz="2000" b="1" dirty="0">
                <a:solidFill>
                  <a:srgbClr val="000000"/>
                </a:solidFill>
              </a:rPr>
              <a:t>Google, Facebook, Amazon, etc. </a:t>
            </a:r>
            <a:r>
              <a:rPr lang="en-GB" sz="2000" dirty="0">
                <a:solidFill>
                  <a:srgbClr val="000000"/>
                </a:solidFill>
              </a:rPr>
              <a:t>who deal with huge volumes of data. The system response time becomes slow when you use RDBMS for massive volumes of data.</a:t>
            </a:r>
          </a:p>
          <a:p>
            <a:pPr marL="342900" indent="-342900" algn="just">
              <a:lnSpc>
                <a:spcPct val="150000"/>
              </a:lnSpc>
              <a:buFont typeface="Arial" panose="020B0604020202020204" pitchFamily="34" charset="0"/>
              <a:buChar char="•"/>
            </a:pPr>
            <a:r>
              <a:rPr lang="en-GB" sz="2000" dirty="0">
                <a:solidFill>
                  <a:srgbClr val="000000"/>
                </a:solidFill>
              </a:rPr>
              <a:t>To resolve this problem, we could “</a:t>
            </a:r>
            <a:r>
              <a:rPr lang="en-GB" sz="2000" b="1" dirty="0">
                <a:solidFill>
                  <a:srgbClr val="000000"/>
                </a:solidFill>
              </a:rPr>
              <a:t>scale up</a:t>
            </a:r>
            <a:r>
              <a:rPr lang="en-GB" sz="2000" dirty="0">
                <a:solidFill>
                  <a:srgbClr val="000000"/>
                </a:solidFill>
              </a:rPr>
              <a:t>” our systems by upgrading our existing hardware. This process is expensive.</a:t>
            </a:r>
          </a:p>
          <a:p>
            <a:pPr marL="342900" indent="-342900" algn="just">
              <a:lnSpc>
                <a:spcPct val="150000"/>
              </a:lnSpc>
              <a:buFont typeface="Arial" panose="020B0604020202020204" pitchFamily="34" charset="0"/>
              <a:buChar char="•"/>
            </a:pPr>
            <a:r>
              <a:rPr lang="en-GB" sz="2000" dirty="0">
                <a:solidFill>
                  <a:srgbClr val="000000"/>
                </a:solidFill>
              </a:rPr>
              <a:t>The alternative for this issue is to distribute database load on multiple hosts whenever the load increases. This method is known as “</a:t>
            </a:r>
            <a:r>
              <a:rPr lang="en-GB" sz="2000" b="1" dirty="0">
                <a:solidFill>
                  <a:srgbClr val="000000"/>
                </a:solidFill>
              </a:rPr>
              <a:t>scaling out</a:t>
            </a:r>
            <a:r>
              <a:rPr lang="en-GB" sz="2000" dirty="0">
                <a:solidFill>
                  <a:srgbClr val="000000"/>
                </a:solidFill>
              </a:rPr>
              <a:t>.”</a:t>
            </a:r>
          </a:p>
          <a:p>
            <a:pPr marL="342900" indent="-342900" algn="just">
              <a:lnSpc>
                <a:spcPct val="150000"/>
              </a:lnSpc>
              <a:buFont typeface="Arial" panose="020B0604020202020204" pitchFamily="34" charset="0"/>
              <a:buChar char="•"/>
            </a:pPr>
            <a:r>
              <a:rPr lang="en-GB" sz="2000" dirty="0">
                <a:solidFill>
                  <a:srgbClr val="000000"/>
                </a:solidFill>
              </a:rPr>
              <a:t>NoSQL database is </a:t>
            </a:r>
            <a:r>
              <a:rPr lang="en-GB" sz="2000" b="1" dirty="0">
                <a:solidFill>
                  <a:srgbClr val="000000"/>
                </a:solidFill>
              </a:rPr>
              <a:t>non-relational,</a:t>
            </a:r>
            <a:r>
              <a:rPr lang="en-GB" sz="2000" dirty="0">
                <a:solidFill>
                  <a:srgbClr val="000000"/>
                </a:solidFill>
              </a:rPr>
              <a:t> so it </a:t>
            </a:r>
            <a:r>
              <a:rPr lang="en-GB" sz="2000" b="1" dirty="0">
                <a:solidFill>
                  <a:srgbClr val="000000"/>
                </a:solidFill>
              </a:rPr>
              <a:t>scales out better than relational databases</a:t>
            </a:r>
            <a:r>
              <a:rPr lang="en-GB" sz="2000" dirty="0">
                <a:solidFill>
                  <a:srgbClr val="000000"/>
                </a:solidFill>
              </a:rPr>
              <a:t> as they are designed with web applications in mind.</a:t>
            </a:r>
          </a:p>
          <a:p>
            <a:pPr marL="342900" indent="-342900" algn="just">
              <a:lnSpc>
                <a:spcPct val="150000"/>
              </a:lnSpc>
              <a:buFont typeface="Arial" panose="020B0604020202020204" pitchFamily="34" charset="0"/>
              <a:buChar char="•"/>
            </a:pPr>
            <a:endParaRPr lang="en-GB" sz="2000" dirty="0">
              <a:solidFill>
                <a:srgbClr val="000000"/>
              </a:solidFill>
            </a:endParaRPr>
          </a:p>
          <a:p>
            <a:pPr marL="342900" indent="-342900" algn="just">
              <a:lnSpc>
                <a:spcPct val="150000"/>
              </a:lnSpc>
              <a:buFont typeface="Arial" panose="020B0604020202020204" pitchFamily="34" charset="0"/>
              <a:buChar char="•"/>
            </a:pPr>
            <a:endParaRPr lang="en-GB" sz="2000" dirty="0">
              <a:solidFill>
                <a:srgbClr val="000000"/>
              </a:solidFill>
            </a:endParaRPr>
          </a:p>
          <a:p>
            <a:pPr marL="342900" indent="-342900" algn="just">
              <a:lnSpc>
                <a:spcPct val="150000"/>
              </a:lnSpc>
              <a:buFont typeface="Arial" panose="020B0604020202020204" pitchFamily="34" charset="0"/>
              <a:buChar char="•"/>
            </a:pPr>
            <a:endParaRPr lang="en-GB" sz="2000" dirty="0">
              <a:solidFill>
                <a:srgbClr val="000000"/>
              </a:solidFill>
            </a:endParaRPr>
          </a:p>
          <a:p>
            <a:pPr marL="342900" indent="-342900" algn="just">
              <a:lnSpc>
                <a:spcPct val="150000"/>
              </a:lnSpc>
              <a:buFont typeface="Arial" panose="020B0604020202020204" pitchFamily="34" charset="0"/>
              <a:buChar char="•"/>
            </a:pPr>
            <a:endParaRPr lang="en-US" sz="2000" dirty="0">
              <a:solidFill>
                <a:srgbClr val="000000"/>
              </a:solidFill>
            </a:endParaRPr>
          </a:p>
        </p:txBody>
      </p:sp>
    </p:spTree>
    <p:extLst>
      <p:ext uri="{BB962C8B-B14F-4D97-AF65-F5344CB8AC3E}">
        <p14:creationId xmlns:p14="http://schemas.microsoft.com/office/powerpoint/2010/main" val="305913412"/>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0958" y="1190262"/>
            <a:ext cx="8584442" cy="2862322"/>
          </a:xfrm>
          <a:prstGeom prst="rect">
            <a:avLst/>
          </a:prstGeom>
        </p:spPr>
        <p:txBody>
          <a:bodyPr wrap="square">
            <a:spAutoFit/>
          </a:bodyPr>
          <a:lstStyle/>
          <a:p>
            <a:pPr algn="just">
              <a:lnSpc>
                <a:spcPct val="150000"/>
              </a:lnSpc>
            </a:pPr>
            <a:endParaRPr lang="en-GB" sz="2000" dirty="0">
              <a:solidFill>
                <a:srgbClr val="000000"/>
              </a:solidFill>
            </a:endParaRPr>
          </a:p>
          <a:p>
            <a:pPr marL="342900" indent="-342900" algn="just">
              <a:lnSpc>
                <a:spcPct val="150000"/>
              </a:lnSpc>
              <a:buFont typeface="Arial" panose="020B0604020202020204" pitchFamily="34" charset="0"/>
              <a:buChar char="•"/>
            </a:pPr>
            <a:endParaRPr lang="en-GB" sz="2000" dirty="0">
              <a:solidFill>
                <a:srgbClr val="000000"/>
              </a:solidFill>
            </a:endParaRPr>
          </a:p>
          <a:p>
            <a:pPr marL="342900" indent="-342900" algn="just">
              <a:lnSpc>
                <a:spcPct val="150000"/>
              </a:lnSpc>
              <a:buFont typeface="Arial" panose="020B0604020202020204" pitchFamily="34" charset="0"/>
              <a:buChar char="•"/>
            </a:pPr>
            <a:endParaRPr lang="en-GB" sz="2000" dirty="0">
              <a:solidFill>
                <a:srgbClr val="000000"/>
              </a:solidFill>
            </a:endParaRPr>
          </a:p>
          <a:p>
            <a:pPr marL="342900" indent="-342900" algn="just">
              <a:lnSpc>
                <a:spcPct val="150000"/>
              </a:lnSpc>
              <a:buFont typeface="Arial" panose="020B0604020202020204" pitchFamily="34" charset="0"/>
              <a:buChar char="•"/>
            </a:pPr>
            <a:endParaRPr lang="en-GB" sz="2000" dirty="0">
              <a:solidFill>
                <a:srgbClr val="000000"/>
              </a:solidFill>
            </a:endParaRPr>
          </a:p>
          <a:p>
            <a:pPr marL="342900" indent="-342900" algn="just">
              <a:lnSpc>
                <a:spcPct val="150000"/>
              </a:lnSpc>
              <a:buFont typeface="Arial" panose="020B0604020202020204" pitchFamily="34" charset="0"/>
              <a:buChar char="•"/>
            </a:pPr>
            <a:endParaRPr lang="en-GB" sz="2000" dirty="0">
              <a:solidFill>
                <a:srgbClr val="000000"/>
              </a:solidFill>
            </a:endParaRPr>
          </a:p>
          <a:p>
            <a:pPr marL="342900" indent="-342900" algn="just">
              <a:lnSpc>
                <a:spcPct val="150000"/>
              </a:lnSpc>
              <a:buFont typeface="Arial" panose="020B0604020202020204" pitchFamily="34" charset="0"/>
              <a:buChar char="•"/>
            </a:pPr>
            <a:endParaRPr lang="en-US" sz="2000" dirty="0">
              <a:solidFill>
                <a:srgbClr val="000000"/>
              </a:solidFill>
            </a:endParaRPr>
          </a:p>
        </p:txBody>
      </p:sp>
      <p:sp>
        <p:nvSpPr>
          <p:cNvPr id="3" name="Footer Placeholder 2"/>
          <p:cNvSpPr>
            <a:spLocks noGrp="1"/>
          </p:cNvSpPr>
          <p:nvPr>
            <p:ph type="ftr" sz="quarter" idx="11"/>
          </p:nvPr>
        </p:nvSpPr>
        <p:spPr/>
        <p:txBody>
          <a:bodyPr/>
          <a:lstStyle/>
          <a:p>
            <a:r>
              <a:rPr lang="en-US" dirty="0"/>
              <a:t>CSE3513 NoSQL Data Management</a:t>
            </a:r>
          </a:p>
        </p:txBody>
      </p:sp>
      <p:sp>
        <p:nvSpPr>
          <p:cNvPr id="4" name="Slide Number Placeholder 3"/>
          <p:cNvSpPr>
            <a:spLocks noGrp="1"/>
          </p:cNvSpPr>
          <p:nvPr>
            <p:ph type="sldNum" sz="quarter" idx="12"/>
          </p:nvPr>
        </p:nvSpPr>
        <p:spPr/>
        <p:txBody>
          <a:bodyPr/>
          <a:lstStyle/>
          <a:p>
            <a:fld id="{B6F15528-21DE-4FAA-801E-634DDDAF4B2B}" type="slidenum">
              <a:rPr lang="en-US" smtClean="0"/>
              <a:pPr/>
              <a:t>50</a:t>
            </a:fld>
            <a:endParaRPr lang="en-US"/>
          </a:p>
        </p:txBody>
      </p:sp>
      <p:sp>
        <p:nvSpPr>
          <p:cNvPr id="5" name="TextBox 4"/>
          <p:cNvSpPr txBox="1"/>
          <p:nvPr/>
        </p:nvSpPr>
        <p:spPr>
          <a:xfrm>
            <a:off x="203578" y="373120"/>
            <a:ext cx="6349621" cy="461665"/>
          </a:xfrm>
          <a:prstGeom prst="rect">
            <a:avLst/>
          </a:prstGeom>
          <a:noFill/>
        </p:spPr>
        <p:txBody>
          <a:bodyPr wrap="square" rtlCol="0">
            <a:spAutoFit/>
          </a:bodyPr>
          <a:lstStyle/>
          <a:p>
            <a:r>
              <a:rPr lang="en-IN" sz="2400" b="1" dirty="0"/>
              <a:t>Key-Value and Document Data Models</a:t>
            </a:r>
          </a:p>
        </p:txBody>
      </p:sp>
      <p:sp>
        <p:nvSpPr>
          <p:cNvPr id="6" name="TextBox 5"/>
          <p:cNvSpPr txBox="1"/>
          <p:nvPr/>
        </p:nvSpPr>
        <p:spPr>
          <a:xfrm>
            <a:off x="334969" y="1525003"/>
            <a:ext cx="8656631" cy="3693319"/>
          </a:xfrm>
          <a:prstGeom prst="rect">
            <a:avLst/>
          </a:prstGeom>
          <a:noFill/>
        </p:spPr>
        <p:txBody>
          <a:bodyPr wrap="square" rtlCol="0">
            <a:spAutoFit/>
          </a:bodyPr>
          <a:lstStyle/>
          <a:p>
            <a:pPr marL="285750" indent="-285750" algn="just">
              <a:buFont typeface="Arial" panose="020B0604020202020204" pitchFamily="34" charset="0"/>
              <a:buChar char="•"/>
            </a:pPr>
            <a:r>
              <a:rPr lang="en-US" dirty="0"/>
              <a:t>key-value and document databases were strongly </a:t>
            </a:r>
            <a:r>
              <a:rPr lang="en-US" dirty="0" smtClean="0"/>
              <a:t>aggregate oriented.</a:t>
            </a:r>
          </a:p>
          <a:p>
            <a:pPr marL="285750" indent="-285750" algn="just">
              <a:buFont typeface="Arial" panose="020B0604020202020204" pitchFamily="34" charset="0"/>
              <a:buChar char="•"/>
            </a:pPr>
            <a:r>
              <a:rPr lang="en-US" dirty="0" smtClean="0"/>
              <a:t>These </a:t>
            </a:r>
            <a:r>
              <a:rPr lang="en-US" dirty="0"/>
              <a:t>databases as primarily constructed through aggregates</a:t>
            </a:r>
            <a:r>
              <a:rPr lang="en-US" dirty="0" smtClean="0"/>
              <a:t>.</a:t>
            </a:r>
          </a:p>
          <a:p>
            <a:pPr marL="285750" indent="-285750" algn="just">
              <a:buFont typeface="Arial" panose="020B0604020202020204" pitchFamily="34" charset="0"/>
              <a:buChar char="•"/>
            </a:pPr>
            <a:r>
              <a:rPr lang="en-US" dirty="0"/>
              <a:t>Both of these types of databases consist of lots of aggregates with each aggregate having a key or ID that’s used to get at the data. </a:t>
            </a:r>
            <a:endParaRPr lang="en-US" dirty="0" smtClean="0"/>
          </a:p>
          <a:p>
            <a:pPr marL="285750" indent="-285750" algn="just">
              <a:buFont typeface="Arial" panose="020B0604020202020204" pitchFamily="34" charset="0"/>
              <a:buChar char="•"/>
            </a:pPr>
            <a:r>
              <a:rPr lang="en-US" dirty="0" smtClean="0"/>
              <a:t>The </a:t>
            </a:r>
            <a:r>
              <a:rPr lang="en-US" dirty="0"/>
              <a:t>aggregate is opaque to the </a:t>
            </a:r>
            <a:r>
              <a:rPr lang="en-US" dirty="0" smtClean="0"/>
              <a:t>database just some blob or bits.</a:t>
            </a:r>
          </a:p>
          <a:p>
            <a:pPr marL="285750" indent="-285750" algn="just">
              <a:buFont typeface="Arial" panose="020B0604020202020204" pitchFamily="34" charset="0"/>
              <a:buChar char="•"/>
            </a:pPr>
            <a:r>
              <a:rPr lang="en-IN" dirty="0"/>
              <a:t>A document database imposes </a:t>
            </a:r>
            <a:r>
              <a:rPr lang="en-IN" dirty="0" smtClean="0"/>
              <a:t>limits imposing allowable size, structures and types on aggregates.</a:t>
            </a:r>
          </a:p>
          <a:p>
            <a:pPr marL="285750" indent="-285750" algn="just">
              <a:buFont typeface="Arial" panose="020B0604020202020204" pitchFamily="34" charset="0"/>
              <a:buChar char="•"/>
            </a:pPr>
            <a:r>
              <a:rPr lang="en-US" dirty="0" smtClean="0"/>
              <a:t>Some stores aggregates as </a:t>
            </a:r>
            <a:r>
              <a:rPr lang="en-US" dirty="0"/>
              <a:t>JSON or XML structures.</a:t>
            </a:r>
            <a:endParaRPr lang="en-IN" dirty="0" smtClean="0"/>
          </a:p>
          <a:p>
            <a:pPr marL="285750" indent="-285750" algn="just">
              <a:buFont typeface="Arial" panose="020B0604020202020204" pitchFamily="34" charset="0"/>
              <a:buChar char="•"/>
            </a:pPr>
            <a:r>
              <a:rPr lang="en-US" dirty="0" smtClean="0"/>
              <a:t>With a </a:t>
            </a:r>
            <a:r>
              <a:rPr lang="en-US" dirty="0"/>
              <a:t>document database, we can submit queries to the database based on the fields in the aggregate, we can retrieve part of the aggregate rather than the whole thing, and database can create indexes based on the contents of the aggregate. </a:t>
            </a:r>
            <a:endParaRPr lang="en-IN" dirty="0" smtClean="0"/>
          </a:p>
          <a:p>
            <a:pPr marL="285750" indent="-285750" algn="just">
              <a:buFont typeface="Arial" panose="020B0604020202020204" pitchFamily="34" charset="0"/>
              <a:buChar char="•"/>
            </a:pPr>
            <a:r>
              <a:rPr lang="en-US" dirty="0"/>
              <a:t>With a key-value store, we can only access an aggregate by lookup based on its key</a:t>
            </a:r>
            <a:r>
              <a:rPr lang="en-US" dirty="0" smtClean="0"/>
              <a:t>.</a:t>
            </a:r>
          </a:p>
          <a:p>
            <a:pPr marL="285750" indent="-285750" algn="just">
              <a:buFont typeface="Arial" panose="020B0604020202020204" pitchFamily="34" charset="0"/>
              <a:buChar char="•"/>
            </a:pPr>
            <a:r>
              <a:rPr lang="en-US" dirty="0" err="1"/>
              <a:t>Redis</a:t>
            </a:r>
            <a:r>
              <a:rPr lang="en-US" dirty="0"/>
              <a:t> allows you to break down the aggregate into lists or sets.</a:t>
            </a:r>
            <a:endParaRPr lang="en-IN" dirty="0"/>
          </a:p>
        </p:txBody>
      </p:sp>
    </p:spTree>
    <p:extLst>
      <p:ext uri="{BB962C8B-B14F-4D97-AF65-F5344CB8AC3E}">
        <p14:creationId xmlns:p14="http://schemas.microsoft.com/office/powerpoint/2010/main" val="1549846134"/>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0958" y="1190262"/>
            <a:ext cx="8584442" cy="2862322"/>
          </a:xfrm>
          <a:prstGeom prst="rect">
            <a:avLst/>
          </a:prstGeom>
        </p:spPr>
        <p:txBody>
          <a:bodyPr wrap="square">
            <a:spAutoFit/>
          </a:bodyPr>
          <a:lstStyle/>
          <a:p>
            <a:pPr algn="just">
              <a:lnSpc>
                <a:spcPct val="150000"/>
              </a:lnSpc>
            </a:pPr>
            <a:endParaRPr lang="en-GB" sz="2000" dirty="0">
              <a:solidFill>
                <a:srgbClr val="000000"/>
              </a:solidFill>
            </a:endParaRPr>
          </a:p>
          <a:p>
            <a:pPr marL="342900" indent="-342900" algn="just">
              <a:lnSpc>
                <a:spcPct val="150000"/>
              </a:lnSpc>
              <a:buFont typeface="Arial" panose="020B0604020202020204" pitchFamily="34" charset="0"/>
              <a:buChar char="•"/>
            </a:pPr>
            <a:endParaRPr lang="en-GB" sz="2000" dirty="0">
              <a:solidFill>
                <a:srgbClr val="000000"/>
              </a:solidFill>
            </a:endParaRPr>
          </a:p>
          <a:p>
            <a:pPr marL="342900" indent="-342900" algn="just">
              <a:lnSpc>
                <a:spcPct val="150000"/>
              </a:lnSpc>
              <a:buFont typeface="Arial" panose="020B0604020202020204" pitchFamily="34" charset="0"/>
              <a:buChar char="•"/>
            </a:pPr>
            <a:endParaRPr lang="en-GB" sz="2000" dirty="0">
              <a:solidFill>
                <a:srgbClr val="000000"/>
              </a:solidFill>
            </a:endParaRPr>
          </a:p>
          <a:p>
            <a:pPr marL="342900" indent="-342900" algn="just">
              <a:lnSpc>
                <a:spcPct val="150000"/>
              </a:lnSpc>
              <a:buFont typeface="Arial" panose="020B0604020202020204" pitchFamily="34" charset="0"/>
              <a:buChar char="•"/>
            </a:pPr>
            <a:endParaRPr lang="en-GB" sz="2000" dirty="0">
              <a:solidFill>
                <a:srgbClr val="000000"/>
              </a:solidFill>
            </a:endParaRPr>
          </a:p>
          <a:p>
            <a:pPr marL="342900" indent="-342900" algn="just">
              <a:lnSpc>
                <a:spcPct val="150000"/>
              </a:lnSpc>
              <a:buFont typeface="Arial" panose="020B0604020202020204" pitchFamily="34" charset="0"/>
              <a:buChar char="•"/>
            </a:pPr>
            <a:endParaRPr lang="en-GB" sz="2000" dirty="0">
              <a:solidFill>
                <a:srgbClr val="000000"/>
              </a:solidFill>
            </a:endParaRPr>
          </a:p>
          <a:p>
            <a:pPr marL="342900" indent="-342900" algn="just">
              <a:lnSpc>
                <a:spcPct val="150000"/>
              </a:lnSpc>
              <a:buFont typeface="Arial" panose="020B0604020202020204" pitchFamily="34" charset="0"/>
              <a:buChar char="•"/>
            </a:pPr>
            <a:endParaRPr lang="en-US" sz="2000" dirty="0">
              <a:solidFill>
                <a:srgbClr val="000000"/>
              </a:solidFill>
            </a:endParaRPr>
          </a:p>
        </p:txBody>
      </p:sp>
      <p:sp>
        <p:nvSpPr>
          <p:cNvPr id="3" name="Footer Placeholder 2"/>
          <p:cNvSpPr>
            <a:spLocks noGrp="1"/>
          </p:cNvSpPr>
          <p:nvPr>
            <p:ph type="ftr" sz="quarter" idx="11"/>
          </p:nvPr>
        </p:nvSpPr>
        <p:spPr/>
        <p:txBody>
          <a:bodyPr/>
          <a:lstStyle/>
          <a:p>
            <a:r>
              <a:rPr lang="en-US" dirty="0"/>
              <a:t>CSE3513 NoSQL Data Management</a:t>
            </a:r>
          </a:p>
        </p:txBody>
      </p:sp>
      <p:sp>
        <p:nvSpPr>
          <p:cNvPr id="4" name="Slide Number Placeholder 3"/>
          <p:cNvSpPr>
            <a:spLocks noGrp="1"/>
          </p:cNvSpPr>
          <p:nvPr>
            <p:ph type="sldNum" sz="quarter" idx="12"/>
          </p:nvPr>
        </p:nvSpPr>
        <p:spPr/>
        <p:txBody>
          <a:bodyPr/>
          <a:lstStyle/>
          <a:p>
            <a:fld id="{B6F15528-21DE-4FAA-801E-634DDDAF4B2B}" type="slidenum">
              <a:rPr lang="en-US" smtClean="0"/>
              <a:pPr/>
              <a:t>51</a:t>
            </a:fld>
            <a:endParaRPr lang="en-US"/>
          </a:p>
        </p:txBody>
      </p:sp>
      <p:sp>
        <p:nvSpPr>
          <p:cNvPr id="5" name="TextBox 4"/>
          <p:cNvSpPr txBox="1"/>
          <p:nvPr/>
        </p:nvSpPr>
        <p:spPr>
          <a:xfrm>
            <a:off x="203578" y="373120"/>
            <a:ext cx="6349621" cy="461665"/>
          </a:xfrm>
          <a:prstGeom prst="rect">
            <a:avLst/>
          </a:prstGeom>
          <a:noFill/>
        </p:spPr>
        <p:txBody>
          <a:bodyPr wrap="square" rtlCol="0">
            <a:spAutoFit/>
          </a:bodyPr>
          <a:lstStyle/>
          <a:p>
            <a:r>
              <a:rPr lang="en-US" sz="2400" b="1" dirty="0" smtClean="0"/>
              <a:t>Column-Family Stores</a:t>
            </a:r>
            <a:endParaRPr lang="en-IN" sz="2400" b="1" dirty="0"/>
          </a:p>
        </p:txBody>
      </p:sp>
      <p:sp>
        <p:nvSpPr>
          <p:cNvPr id="6" name="Rectangle 5"/>
          <p:cNvSpPr/>
          <p:nvPr/>
        </p:nvSpPr>
        <p:spPr>
          <a:xfrm>
            <a:off x="439828" y="1432671"/>
            <a:ext cx="3370172" cy="4247317"/>
          </a:xfrm>
          <a:prstGeom prst="rect">
            <a:avLst/>
          </a:prstGeom>
        </p:spPr>
        <p:txBody>
          <a:bodyPr wrap="square">
            <a:spAutoFit/>
          </a:bodyPr>
          <a:lstStyle/>
          <a:p>
            <a:pPr marL="285750" indent="-285750">
              <a:buFont typeface="Arial" panose="020B0604020202020204" pitchFamily="34" charset="0"/>
              <a:buChar char="•"/>
            </a:pPr>
            <a:r>
              <a:rPr lang="en-US" dirty="0" smtClean="0"/>
              <a:t>A </a:t>
            </a:r>
            <a:r>
              <a:rPr lang="en-US" dirty="0"/>
              <a:t>tabular structure which it realized with sparse columns and no schema</a:t>
            </a:r>
            <a:r>
              <a:rPr lang="en-US" dirty="0" smtClean="0"/>
              <a:t>.</a:t>
            </a:r>
          </a:p>
          <a:p>
            <a:pPr marL="285750" indent="-285750">
              <a:buFont typeface="Arial" panose="020B0604020202020204" pitchFamily="34" charset="0"/>
              <a:buChar char="•"/>
            </a:pPr>
            <a:r>
              <a:rPr lang="en-IN" dirty="0" err="1"/>
              <a:t>HBase</a:t>
            </a:r>
            <a:r>
              <a:rPr lang="en-IN" dirty="0"/>
              <a:t> and Cassandra</a:t>
            </a:r>
            <a:r>
              <a:rPr lang="en-IN" dirty="0" smtClean="0"/>
              <a:t>.</a:t>
            </a:r>
          </a:p>
          <a:p>
            <a:pPr marL="285750" indent="-285750">
              <a:buFont typeface="Arial" panose="020B0604020202020204" pitchFamily="34" charset="0"/>
              <a:buChar char="•"/>
            </a:pPr>
            <a:r>
              <a:rPr lang="en-US" dirty="0"/>
              <a:t>it is a two-level </a:t>
            </a:r>
            <a:r>
              <a:rPr lang="en-US" dirty="0" smtClean="0"/>
              <a:t>map.</a:t>
            </a:r>
          </a:p>
          <a:p>
            <a:pPr marL="285750" indent="-285750">
              <a:buFont typeface="Arial" panose="020B0604020202020204" pitchFamily="34" charset="0"/>
              <a:buChar char="•"/>
            </a:pPr>
            <a:r>
              <a:rPr lang="en-US" dirty="0" smtClean="0"/>
              <a:t>Hence it is as a </a:t>
            </a:r>
            <a:r>
              <a:rPr lang="en-IN" dirty="0"/>
              <a:t>two level aggregate structure</a:t>
            </a:r>
            <a:r>
              <a:rPr lang="en-IN" dirty="0" smtClean="0"/>
              <a:t>.</a:t>
            </a:r>
          </a:p>
          <a:p>
            <a:pPr marL="285750" indent="-285750">
              <a:buFont typeface="Arial" panose="020B0604020202020204" pitchFamily="34" charset="0"/>
              <a:buChar char="•"/>
            </a:pPr>
            <a:r>
              <a:rPr lang="en-US" dirty="0" smtClean="0"/>
              <a:t>The </a:t>
            </a:r>
            <a:r>
              <a:rPr lang="en-US" dirty="0"/>
              <a:t>first </a:t>
            </a:r>
            <a:r>
              <a:rPr lang="en-US" dirty="0" smtClean="0"/>
              <a:t>level key as </a:t>
            </a:r>
            <a:r>
              <a:rPr lang="en-US" dirty="0"/>
              <a:t>a row </a:t>
            </a:r>
            <a:r>
              <a:rPr lang="en-US" dirty="0" smtClean="0"/>
              <a:t>identifier.</a:t>
            </a:r>
          </a:p>
          <a:p>
            <a:pPr marL="285750" indent="-285750">
              <a:buFont typeface="Arial" panose="020B0604020202020204" pitchFamily="34" charset="0"/>
              <a:buChar char="•"/>
            </a:pPr>
            <a:r>
              <a:rPr lang="en-US" dirty="0" smtClean="0"/>
              <a:t>This </a:t>
            </a:r>
            <a:r>
              <a:rPr lang="en-US" dirty="0"/>
              <a:t>row aggregate is itself formed of a map of more detailed values</a:t>
            </a:r>
            <a:r>
              <a:rPr lang="en-US" dirty="0" smtClean="0"/>
              <a:t>.</a:t>
            </a:r>
          </a:p>
          <a:p>
            <a:pPr marL="285750" indent="-285750">
              <a:buFont typeface="Arial" panose="020B0604020202020204" pitchFamily="34" charset="0"/>
              <a:buChar char="•"/>
            </a:pPr>
            <a:r>
              <a:rPr lang="en-US" dirty="0" smtClean="0"/>
              <a:t>The </a:t>
            </a:r>
            <a:r>
              <a:rPr lang="en-US" dirty="0"/>
              <a:t>second-level values are referred to as </a:t>
            </a:r>
            <a:r>
              <a:rPr lang="en-US" dirty="0" smtClean="0"/>
              <a:t>columns.</a:t>
            </a:r>
          </a:p>
          <a:p>
            <a:pPr marL="285750" indent="-285750">
              <a:buFont typeface="Arial" panose="020B0604020202020204" pitchFamily="34" charset="0"/>
              <a:buChar char="•"/>
            </a:pPr>
            <a:endParaRPr lang="en-IN"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33200" y="1190262"/>
            <a:ext cx="4753926" cy="4972744"/>
          </a:xfrm>
          <a:prstGeom prst="rect">
            <a:avLst/>
          </a:prstGeom>
        </p:spPr>
      </p:pic>
    </p:spTree>
    <p:extLst>
      <p:ext uri="{BB962C8B-B14F-4D97-AF65-F5344CB8AC3E}">
        <p14:creationId xmlns:p14="http://schemas.microsoft.com/office/powerpoint/2010/main" val="2084416832"/>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a:t>CSE3513 NoSQL Data Management</a:t>
            </a:r>
          </a:p>
        </p:txBody>
      </p:sp>
      <p:sp>
        <p:nvSpPr>
          <p:cNvPr id="4" name="Slide Number Placeholder 3"/>
          <p:cNvSpPr>
            <a:spLocks noGrp="1"/>
          </p:cNvSpPr>
          <p:nvPr>
            <p:ph type="sldNum" sz="quarter" idx="12"/>
          </p:nvPr>
        </p:nvSpPr>
        <p:spPr/>
        <p:txBody>
          <a:bodyPr/>
          <a:lstStyle/>
          <a:p>
            <a:fld id="{B6F15528-21DE-4FAA-801E-634DDDAF4B2B}" type="slidenum">
              <a:rPr lang="en-US" smtClean="0"/>
              <a:pPr/>
              <a:t>52</a:t>
            </a:fld>
            <a:endParaRPr lang="en-US"/>
          </a:p>
        </p:txBody>
      </p:sp>
      <p:sp>
        <p:nvSpPr>
          <p:cNvPr id="5" name="TextBox 4"/>
          <p:cNvSpPr txBox="1"/>
          <p:nvPr/>
        </p:nvSpPr>
        <p:spPr>
          <a:xfrm>
            <a:off x="203578" y="373120"/>
            <a:ext cx="6349621" cy="461665"/>
          </a:xfrm>
          <a:prstGeom prst="rect">
            <a:avLst/>
          </a:prstGeom>
          <a:noFill/>
        </p:spPr>
        <p:txBody>
          <a:bodyPr wrap="square" rtlCol="0">
            <a:spAutoFit/>
          </a:bodyPr>
          <a:lstStyle/>
          <a:p>
            <a:r>
              <a:rPr lang="en-US" sz="2400" b="1" dirty="0" smtClean="0">
                <a:solidFill>
                  <a:srgbClr val="121214"/>
                </a:solidFill>
              </a:rPr>
              <a:t>Summary : Aggregate-Oriented Databases</a:t>
            </a:r>
            <a:endParaRPr lang="en-IN" sz="2400" b="1" dirty="0"/>
          </a:p>
        </p:txBody>
      </p:sp>
      <p:graphicFrame>
        <p:nvGraphicFramePr>
          <p:cNvPr id="10" name="Table 9"/>
          <p:cNvGraphicFramePr>
            <a:graphicFrameLocks noGrp="1"/>
          </p:cNvGraphicFramePr>
          <p:nvPr/>
        </p:nvGraphicFramePr>
        <p:xfrm>
          <a:off x="457200" y="2445385"/>
          <a:ext cx="8229600" cy="2011680"/>
        </p:xfrm>
        <a:graphic>
          <a:graphicData uri="http://schemas.openxmlformats.org/drawingml/2006/table">
            <a:tbl>
              <a:tblPr/>
              <a:tblGrid>
                <a:gridCol w="2743200">
                  <a:extLst>
                    <a:ext uri="{9D8B030D-6E8A-4147-A177-3AD203B41FA5}">
                      <a16:colId xmlns:a16="http://schemas.microsoft.com/office/drawing/2014/main" val="3356431377"/>
                    </a:ext>
                  </a:extLst>
                </a:gridCol>
                <a:gridCol w="2743200">
                  <a:extLst>
                    <a:ext uri="{9D8B030D-6E8A-4147-A177-3AD203B41FA5}">
                      <a16:colId xmlns:a16="http://schemas.microsoft.com/office/drawing/2014/main" val="2260142483"/>
                    </a:ext>
                  </a:extLst>
                </a:gridCol>
                <a:gridCol w="2743200">
                  <a:extLst>
                    <a:ext uri="{9D8B030D-6E8A-4147-A177-3AD203B41FA5}">
                      <a16:colId xmlns:a16="http://schemas.microsoft.com/office/drawing/2014/main" val="1489907182"/>
                    </a:ext>
                  </a:extLst>
                </a:gridCol>
              </a:tblGrid>
              <a:tr h="0">
                <a:tc>
                  <a:txBody>
                    <a:bodyPr/>
                    <a:lstStyle/>
                    <a:p>
                      <a:r>
                        <a:rPr lang="en-IN"/>
                        <a:t>Type</a:t>
                      </a:r>
                    </a:p>
                  </a:txBody>
                  <a:tcPr anchor="ctr">
                    <a:lnL>
                      <a:noFill/>
                    </a:lnL>
                    <a:lnR>
                      <a:noFill/>
                    </a:lnR>
                    <a:lnT>
                      <a:noFill/>
                    </a:lnT>
                    <a:lnB>
                      <a:noFill/>
                    </a:lnB>
                  </a:tcPr>
                </a:tc>
                <a:tc>
                  <a:txBody>
                    <a:bodyPr/>
                    <a:lstStyle/>
                    <a:p>
                      <a:r>
                        <a:rPr lang="en-IN"/>
                        <a:t>Example</a:t>
                      </a:r>
                    </a:p>
                  </a:txBody>
                  <a:tcPr anchor="ctr">
                    <a:lnL>
                      <a:noFill/>
                    </a:lnL>
                    <a:lnR>
                      <a:noFill/>
                    </a:lnR>
                    <a:lnT>
                      <a:noFill/>
                    </a:lnT>
                    <a:lnB>
                      <a:noFill/>
                    </a:lnB>
                  </a:tcPr>
                </a:tc>
                <a:tc>
                  <a:txBody>
                    <a:bodyPr/>
                    <a:lstStyle/>
                    <a:p>
                      <a:r>
                        <a:rPr lang="en-IN"/>
                        <a:t>Use Case</a:t>
                      </a:r>
                    </a:p>
                  </a:txBody>
                  <a:tcPr anchor="ctr">
                    <a:lnL>
                      <a:noFill/>
                    </a:lnL>
                    <a:lnR>
                      <a:noFill/>
                    </a:lnR>
                    <a:lnT>
                      <a:noFill/>
                    </a:lnT>
                    <a:lnB>
                      <a:noFill/>
                    </a:lnB>
                  </a:tcPr>
                </a:tc>
                <a:extLst>
                  <a:ext uri="{0D108BD9-81ED-4DB2-BD59-A6C34878D82A}">
                    <a16:rowId xmlns:a16="http://schemas.microsoft.com/office/drawing/2014/main" val="4241330953"/>
                  </a:ext>
                </a:extLst>
              </a:tr>
              <a:tr h="0">
                <a:tc>
                  <a:txBody>
                    <a:bodyPr/>
                    <a:lstStyle/>
                    <a:p>
                      <a:r>
                        <a:rPr lang="en-IN"/>
                        <a:t>Key-Value</a:t>
                      </a:r>
                    </a:p>
                  </a:txBody>
                  <a:tcPr anchor="ctr">
                    <a:lnL>
                      <a:noFill/>
                    </a:lnL>
                    <a:lnR>
                      <a:noFill/>
                    </a:lnR>
                    <a:lnT>
                      <a:noFill/>
                    </a:lnT>
                    <a:lnB>
                      <a:noFill/>
                    </a:lnB>
                  </a:tcPr>
                </a:tc>
                <a:tc>
                  <a:txBody>
                    <a:bodyPr/>
                    <a:lstStyle/>
                    <a:p>
                      <a:r>
                        <a:rPr lang="en-IN"/>
                        <a:t>Redis</a:t>
                      </a:r>
                    </a:p>
                  </a:txBody>
                  <a:tcPr anchor="ctr">
                    <a:lnL>
                      <a:noFill/>
                    </a:lnL>
                    <a:lnR>
                      <a:noFill/>
                    </a:lnR>
                    <a:lnT>
                      <a:noFill/>
                    </a:lnT>
                    <a:lnB>
                      <a:noFill/>
                    </a:lnB>
                  </a:tcPr>
                </a:tc>
                <a:tc>
                  <a:txBody>
                    <a:bodyPr/>
                    <a:lstStyle/>
                    <a:p>
                      <a:r>
                        <a:rPr lang="en-IN"/>
                        <a:t>Caching, session management</a:t>
                      </a:r>
                    </a:p>
                  </a:txBody>
                  <a:tcPr anchor="ctr">
                    <a:lnL>
                      <a:noFill/>
                    </a:lnL>
                    <a:lnR>
                      <a:noFill/>
                    </a:lnR>
                    <a:lnT>
                      <a:noFill/>
                    </a:lnT>
                    <a:lnB>
                      <a:noFill/>
                    </a:lnB>
                  </a:tcPr>
                </a:tc>
                <a:extLst>
                  <a:ext uri="{0D108BD9-81ED-4DB2-BD59-A6C34878D82A}">
                    <a16:rowId xmlns:a16="http://schemas.microsoft.com/office/drawing/2014/main" val="3921241407"/>
                  </a:ext>
                </a:extLst>
              </a:tr>
              <a:tr h="0">
                <a:tc>
                  <a:txBody>
                    <a:bodyPr/>
                    <a:lstStyle/>
                    <a:p>
                      <a:r>
                        <a:rPr lang="en-IN"/>
                        <a:t>Document Store</a:t>
                      </a:r>
                    </a:p>
                  </a:txBody>
                  <a:tcPr anchor="ctr">
                    <a:lnL>
                      <a:noFill/>
                    </a:lnL>
                    <a:lnR>
                      <a:noFill/>
                    </a:lnR>
                    <a:lnT>
                      <a:noFill/>
                    </a:lnT>
                    <a:lnB>
                      <a:noFill/>
                    </a:lnB>
                  </a:tcPr>
                </a:tc>
                <a:tc>
                  <a:txBody>
                    <a:bodyPr/>
                    <a:lstStyle/>
                    <a:p>
                      <a:r>
                        <a:rPr lang="en-IN"/>
                        <a:t>MongoDB</a:t>
                      </a:r>
                    </a:p>
                  </a:txBody>
                  <a:tcPr anchor="ctr">
                    <a:lnL>
                      <a:noFill/>
                    </a:lnL>
                    <a:lnR>
                      <a:noFill/>
                    </a:lnR>
                    <a:lnT>
                      <a:noFill/>
                    </a:lnT>
                    <a:lnB>
                      <a:noFill/>
                    </a:lnB>
                  </a:tcPr>
                </a:tc>
                <a:tc>
                  <a:txBody>
                    <a:bodyPr/>
                    <a:lstStyle/>
                    <a:p>
                      <a:r>
                        <a:rPr lang="en-IN"/>
                        <a:t>Content, catalogs, users</a:t>
                      </a:r>
                    </a:p>
                  </a:txBody>
                  <a:tcPr anchor="ctr">
                    <a:lnL>
                      <a:noFill/>
                    </a:lnL>
                    <a:lnR>
                      <a:noFill/>
                    </a:lnR>
                    <a:lnT>
                      <a:noFill/>
                    </a:lnT>
                    <a:lnB>
                      <a:noFill/>
                    </a:lnB>
                  </a:tcPr>
                </a:tc>
                <a:extLst>
                  <a:ext uri="{0D108BD9-81ED-4DB2-BD59-A6C34878D82A}">
                    <a16:rowId xmlns:a16="http://schemas.microsoft.com/office/drawing/2014/main" val="2152582776"/>
                  </a:ext>
                </a:extLst>
              </a:tr>
              <a:tr h="0">
                <a:tc>
                  <a:txBody>
                    <a:bodyPr/>
                    <a:lstStyle/>
                    <a:p>
                      <a:r>
                        <a:rPr lang="en-IN"/>
                        <a:t>Column-Family</a:t>
                      </a:r>
                    </a:p>
                  </a:txBody>
                  <a:tcPr anchor="ctr">
                    <a:lnL>
                      <a:noFill/>
                    </a:lnL>
                    <a:lnR>
                      <a:noFill/>
                    </a:lnR>
                    <a:lnT>
                      <a:noFill/>
                    </a:lnT>
                    <a:lnB>
                      <a:noFill/>
                    </a:lnB>
                  </a:tcPr>
                </a:tc>
                <a:tc>
                  <a:txBody>
                    <a:bodyPr/>
                    <a:lstStyle/>
                    <a:p>
                      <a:r>
                        <a:rPr lang="en-IN"/>
                        <a:t>Cassandra</a:t>
                      </a:r>
                    </a:p>
                  </a:txBody>
                  <a:tcPr anchor="ctr">
                    <a:lnL>
                      <a:noFill/>
                    </a:lnL>
                    <a:lnR>
                      <a:noFill/>
                    </a:lnR>
                    <a:lnT>
                      <a:noFill/>
                    </a:lnT>
                    <a:lnB>
                      <a:noFill/>
                    </a:lnB>
                  </a:tcPr>
                </a:tc>
                <a:tc>
                  <a:txBody>
                    <a:bodyPr/>
                    <a:lstStyle/>
                    <a:p>
                      <a:r>
                        <a:rPr lang="en-IN" dirty="0"/>
                        <a:t>Logging, metrics, time-series</a:t>
                      </a:r>
                    </a:p>
                  </a:txBody>
                  <a:tcPr anchor="ctr">
                    <a:lnL>
                      <a:noFill/>
                    </a:lnL>
                    <a:lnR>
                      <a:noFill/>
                    </a:lnR>
                    <a:lnT>
                      <a:noFill/>
                    </a:lnT>
                    <a:lnB>
                      <a:noFill/>
                    </a:lnB>
                  </a:tcPr>
                </a:tc>
                <a:extLst>
                  <a:ext uri="{0D108BD9-81ED-4DB2-BD59-A6C34878D82A}">
                    <a16:rowId xmlns:a16="http://schemas.microsoft.com/office/drawing/2014/main" val="1621206799"/>
                  </a:ext>
                </a:extLst>
              </a:tr>
            </a:tbl>
          </a:graphicData>
        </a:graphic>
      </p:graphicFrame>
    </p:spTree>
    <p:extLst>
      <p:ext uri="{BB962C8B-B14F-4D97-AF65-F5344CB8AC3E}">
        <p14:creationId xmlns:p14="http://schemas.microsoft.com/office/powerpoint/2010/main" val="2874776142"/>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a:t>CSE3513 NoSQL Data Management</a:t>
            </a:r>
          </a:p>
        </p:txBody>
      </p:sp>
      <p:sp>
        <p:nvSpPr>
          <p:cNvPr id="4" name="Slide Number Placeholder 3"/>
          <p:cNvSpPr>
            <a:spLocks noGrp="1"/>
          </p:cNvSpPr>
          <p:nvPr>
            <p:ph type="sldNum" sz="quarter" idx="12"/>
          </p:nvPr>
        </p:nvSpPr>
        <p:spPr/>
        <p:txBody>
          <a:bodyPr/>
          <a:lstStyle/>
          <a:p>
            <a:fld id="{B6F15528-21DE-4FAA-801E-634DDDAF4B2B}" type="slidenum">
              <a:rPr lang="en-US" smtClean="0"/>
              <a:pPr/>
              <a:t>53</a:t>
            </a:fld>
            <a:endParaRPr lang="en-US"/>
          </a:p>
        </p:txBody>
      </p:sp>
      <p:sp>
        <p:nvSpPr>
          <p:cNvPr id="5" name="TextBox 4"/>
          <p:cNvSpPr txBox="1"/>
          <p:nvPr/>
        </p:nvSpPr>
        <p:spPr>
          <a:xfrm>
            <a:off x="203578" y="373120"/>
            <a:ext cx="6349621" cy="461665"/>
          </a:xfrm>
          <a:prstGeom prst="rect">
            <a:avLst/>
          </a:prstGeom>
          <a:noFill/>
        </p:spPr>
        <p:txBody>
          <a:bodyPr wrap="square" rtlCol="0">
            <a:spAutoFit/>
          </a:bodyPr>
          <a:lstStyle/>
          <a:p>
            <a:r>
              <a:rPr lang="en-US" sz="2400" b="1" dirty="0"/>
              <a:t>Beyond Aggregates: Other Data Models</a:t>
            </a:r>
            <a:endParaRPr lang="en-IN" sz="2400" b="1" dirty="0"/>
          </a:p>
        </p:txBody>
      </p:sp>
      <p:sp>
        <p:nvSpPr>
          <p:cNvPr id="6" name="Rectangle 5"/>
          <p:cNvSpPr/>
          <p:nvPr/>
        </p:nvSpPr>
        <p:spPr>
          <a:xfrm>
            <a:off x="838200" y="1676400"/>
            <a:ext cx="7772400" cy="2031325"/>
          </a:xfrm>
          <a:prstGeom prst="rect">
            <a:avLst/>
          </a:prstGeom>
        </p:spPr>
        <p:txBody>
          <a:bodyPr wrap="square">
            <a:spAutoFit/>
          </a:bodyPr>
          <a:lstStyle/>
          <a:p>
            <a:pPr marL="285750" indent="-285750">
              <a:buFont typeface="Arial" panose="020B0604020202020204" pitchFamily="34" charset="0"/>
              <a:buChar char="•"/>
            </a:pPr>
            <a:r>
              <a:rPr lang="en-US" b="1" dirty="0"/>
              <a:t>Graph Databases</a:t>
            </a:r>
            <a:r>
              <a:rPr lang="en-US" dirty="0"/>
              <a:t> (Neo4j): Complex </a:t>
            </a:r>
            <a:r>
              <a:rPr lang="en-US" dirty="0" smtClean="0"/>
              <a:t>relationships</a:t>
            </a:r>
          </a:p>
          <a:p>
            <a:endParaRPr lang="en-US" dirty="0" smtClean="0"/>
          </a:p>
          <a:p>
            <a:pPr marL="285750" indent="-285750">
              <a:buFont typeface="Arial" panose="020B0604020202020204" pitchFamily="34" charset="0"/>
              <a:buChar char="•"/>
            </a:pPr>
            <a:r>
              <a:rPr lang="en-IN" b="1" dirty="0"/>
              <a:t>Schema-less Databases</a:t>
            </a:r>
            <a:r>
              <a:rPr lang="en-IN" dirty="0"/>
              <a:t>: Flexible, dynamic </a:t>
            </a:r>
            <a:r>
              <a:rPr lang="en-IN" dirty="0" smtClean="0"/>
              <a:t>schema</a:t>
            </a:r>
          </a:p>
          <a:p>
            <a:endParaRPr lang="en-IN" dirty="0" smtClean="0"/>
          </a:p>
          <a:p>
            <a:pPr marL="285750" indent="-285750">
              <a:buFont typeface="Arial" panose="020B0604020202020204" pitchFamily="34" charset="0"/>
              <a:buChar char="•"/>
            </a:pPr>
            <a:r>
              <a:rPr lang="en-US" b="1" dirty="0"/>
              <a:t>Materialized Views</a:t>
            </a:r>
            <a:r>
              <a:rPr lang="en-US" dirty="0"/>
              <a:t>: Precomputed views for </a:t>
            </a:r>
            <a:r>
              <a:rPr lang="en-US" dirty="0" smtClean="0"/>
              <a:t>speed</a:t>
            </a:r>
          </a:p>
          <a:p>
            <a:endParaRPr lang="en-US" dirty="0" smtClean="0"/>
          </a:p>
          <a:p>
            <a:pPr marL="285750" indent="-285750">
              <a:buFont typeface="Arial" panose="020B0604020202020204" pitchFamily="34" charset="0"/>
              <a:buChar char="•"/>
            </a:pPr>
            <a:r>
              <a:rPr lang="en-US" b="1" dirty="0"/>
              <a:t>Data Modeling for Access</a:t>
            </a:r>
            <a:r>
              <a:rPr lang="en-US" dirty="0"/>
              <a:t>: Design around queries, not normalization</a:t>
            </a:r>
            <a:endParaRPr lang="en-IN" dirty="0"/>
          </a:p>
        </p:txBody>
      </p:sp>
    </p:spTree>
    <p:extLst>
      <p:ext uri="{BB962C8B-B14F-4D97-AF65-F5344CB8AC3E}">
        <p14:creationId xmlns:p14="http://schemas.microsoft.com/office/powerpoint/2010/main" val="2309107241"/>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a:t>CSE3513 NoSQL Data Management</a:t>
            </a:r>
          </a:p>
        </p:txBody>
      </p:sp>
      <p:sp>
        <p:nvSpPr>
          <p:cNvPr id="4" name="Slide Number Placeholder 3"/>
          <p:cNvSpPr>
            <a:spLocks noGrp="1"/>
          </p:cNvSpPr>
          <p:nvPr>
            <p:ph type="sldNum" sz="quarter" idx="12"/>
          </p:nvPr>
        </p:nvSpPr>
        <p:spPr/>
        <p:txBody>
          <a:bodyPr/>
          <a:lstStyle/>
          <a:p>
            <a:fld id="{B6F15528-21DE-4FAA-801E-634DDDAF4B2B}" type="slidenum">
              <a:rPr lang="en-US" smtClean="0"/>
              <a:pPr/>
              <a:t>54</a:t>
            </a:fld>
            <a:endParaRPr lang="en-US"/>
          </a:p>
        </p:txBody>
      </p:sp>
      <p:sp>
        <p:nvSpPr>
          <p:cNvPr id="5" name="TextBox 4"/>
          <p:cNvSpPr txBox="1"/>
          <p:nvPr/>
        </p:nvSpPr>
        <p:spPr>
          <a:xfrm>
            <a:off x="203578" y="373120"/>
            <a:ext cx="6349621" cy="461665"/>
          </a:xfrm>
          <a:prstGeom prst="rect">
            <a:avLst/>
          </a:prstGeom>
          <a:noFill/>
        </p:spPr>
        <p:txBody>
          <a:bodyPr wrap="square" rtlCol="0">
            <a:spAutoFit/>
          </a:bodyPr>
          <a:lstStyle/>
          <a:p>
            <a:r>
              <a:rPr lang="en-US" sz="2400" b="1" dirty="0" err="1" smtClean="0"/>
              <a:t>Schemaless</a:t>
            </a:r>
            <a:r>
              <a:rPr lang="en-US" sz="2400" b="1" dirty="0" smtClean="0"/>
              <a:t> Databases</a:t>
            </a:r>
            <a:endParaRPr lang="en-IN" sz="2400" b="1" dirty="0"/>
          </a:p>
        </p:txBody>
      </p:sp>
      <p:sp>
        <p:nvSpPr>
          <p:cNvPr id="6" name="Rectangle 5"/>
          <p:cNvSpPr/>
          <p:nvPr/>
        </p:nvSpPr>
        <p:spPr>
          <a:xfrm>
            <a:off x="838200" y="1676400"/>
            <a:ext cx="7772400" cy="3970318"/>
          </a:xfrm>
          <a:prstGeom prst="rect">
            <a:avLst/>
          </a:prstGeom>
        </p:spPr>
        <p:txBody>
          <a:bodyPr wrap="square">
            <a:spAutoFit/>
          </a:bodyPr>
          <a:lstStyle/>
          <a:p>
            <a:pPr marL="285750" indent="-285750" algn="just">
              <a:buFont typeface="Arial" panose="020B0604020202020204" pitchFamily="34" charset="0"/>
              <a:buChar char="•"/>
            </a:pPr>
            <a:r>
              <a:rPr lang="en-US" dirty="0"/>
              <a:t>NoSQL databases </a:t>
            </a:r>
            <a:r>
              <a:rPr lang="en-US" dirty="0" smtClean="0"/>
              <a:t> </a:t>
            </a:r>
            <a:r>
              <a:rPr lang="en-US" dirty="0"/>
              <a:t>are </a:t>
            </a:r>
            <a:r>
              <a:rPr lang="en-US" dirty="0" err="1"/>
              <a:t>schemaless</a:t>
            </a:r>
            <a:r>
              <a:rPr lang="en-US" dirty="0" smtClean="0"/>
              <a:t>.</a:t>
            </a:r>
          </a:p>
          <a:p>
            <a:pPr marL="285750" indent="-285750" algn="just">
              <a:buFont typeface="Arial" panose="020B0604020202020204" pitchFamily="34" charset="0"/>
              <a:buChar char="•"/>
            </a:pPr>
            <a:endParaRPr lang="en-US" dirty="0" smtClean="0"/>
          </a:p>
          <a:p>
            <a:pPr marL="285750" indent="-285750" algn="just">
              <a:buFont typeface="Arial" panose="020B0604020202020204" pitchFamily="34" charset="0"/>
              <a:buChar char="•"/>
            </a:pPr>
            <a:r>
              <a:rPr lang="en-US" dirty="0"/>
              <a:t>When you want to store data in a relational database, you first have to define a schema—a defined structure for the database which says what tables exist, which columns exist, and what data types each column can hold. Before you store some data, you have to have the schema defined for it. </a:t>
            </a:r>
            <a:endParaRPr lang="en-IN" dirty="0" smtClean="0"/>
          </a:p>
          <a:p>
            <a:pPr marL="285750" indent="-285750" algn="just">
              <a:buFont typeface="Arial" panose="020B0604020202020204" pitchFamily="34" charset="0"/>
              <a:buChar char="•"/>
            </a:pPr>
            <a:r>
              <a:rPr lang="en-US" dirty="0"/>
              <a:t>With NoSQL databases, storing data is much more casual. A key-value store allows you to store any data you like under a key. A document database effectively does the same thing, since it makes no restrictions on the structure of the documents you store. Column-family databases allow you to store any data under any column you like. Graph databases allow you to freely add new edges and freely add properties to nodes and edges as you wish</a:t>
            </a:r>
            <a:r>
              <a:rPr lang="en-US" dirty="0" smtClean="0"/>
              <a:t>.</a:t>
            </a:r>
          </a:p>
        </p:txBody>
      </p:sp>
      <p:sp>
        <p:nvSpPr>
          <p:cNvPr id="2" name="Rectangle 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7" name="Rectangle 2"/>
          <p:cNvSpPr>
            <a:spLocks noChangeArrowheads="1"/>
          </p:cNvSpPr>
          <p:nvPr/>
        </p:nvSpPr>
        <p:spPr bwMode="auto">
          <a:xfrm>
            <a:off x="0" y="0"/>
            <a:ext cx="9144000" cy="15875"/>
          </a:xfrm>
          <a:prstGeom prst="rect">
            <a:avLst/>
          </a:prstGeom>
          <a:solidFill>
            <a:srgbClr val="000000"/>
          </a:solidFill>
          <a:ln w="9525">
            <a:solidFill>
              <a:schemeClr val="tx1"/>
            </a:solidFill>
            <a:prstDash val="solid"/>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8" name="Rectangle 3"/>
          <p:cNvSpPr>
            <a:spLocks noChangeArrowheads="1"/>
          </p:cNvSpPr>
          <p:nvPr/>
        </p:nvSpPr>
        <p:spPr bwMode="auto">
          <a:xfrm>
            <a:off x="0" y="15875"/>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900" b="1" i="0" u="none" strike="noStrike" cap="none" normalizeH="0" baseline="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802134343"/>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a:t>CSE3513 NoSQL Data Management</a:t>
            </a:r>
          </a:p>
        </p:txBody>
      </p:sp>
      <p:sp>
        <p:nvSpPr>
          <p:cNvPr id="4" name="Slide Number Placeholder 3"/>
          <p:cNvSpPr>
            <a:spLocks noGrp="1"/>
          </p:cNvSpPr>
          <p:nvPr>
            <p:ph type="sldNum" sz="quarter" idx="12"/>
          </p:nvPr>
        </p:nvSpPr>
        <p:spPr/>
        <p:txBody>
          <a:bodyPr/>
          <a:lstStyle/>
          <a:p>
            <a:fld id="{B6F15528-21DE-4FAA-801E-634DDDAF4B2B}" type="slidenum">
              <a:rPr lang="en-US" smtClean="0"/>
              <a:pPr/>
              <a:t>55</a:t>
            </a:fld>
            <a:endParaRPr lang="en-US"/>
          </a:p>
        </p:txBody>
      </p:sp>
      <p:sp>
        <p:nvSpPr>
          <p:cNvPr id="5" name="TextBox 4"/>
          <p:cNvSpPr txBox="1"/>
          <p:nvPr/>
        </p:nvSpPr>
        <p:spPr>
          <a:xfrm>
            <a:off x="203578" y="373120"/>
            <a:ext cx="6349621" cy="461665"/>
          </a:xfrm>
          <a:prstGeom prst="rect">
            <a:avLst/>
          </a:prstGeom>
          <a:noFill/>
        </p:spPr>
        <p:txBody>
          <a:bodyPr wrap="square" rtlCol="0">
            <a:spAutoFit/>
          </a:bodyPr>
          <a:lstStyle/>
          <a:p>
            <a:r>
              <a:rPr lang="en-US" sz="2400" b="1" dirty="0" smtClean="0"/>
              <a:t>Materialized View</a:t>
            </a:r>
            <a:endParaRPr lang="en-IN" sz="2400" b="1" dirty="0"/>
          </a:p>
        </p:txBody>
      </p:sp>
      <p:sp>
        <p:nvSpPr>
          <p:cNvPr id="6" name="Rectangle 5"/>
          <p:cNvSpPr/>
          <p:nvPr/>
        </p:nvSpPr>
        <p:spPr>
          <a:xfrm>
            <a:off x="609600" y="1211676"/>
            <a:ext cx="7772400" cy="5632311"/>
          </a:xfrm>
          <a:prstGeom prst="rect">
            <a:avLst/>
          </a:prstGeom>
        </p:spPr>
        <p:txBody>
          <a:bodyPr wrap="square">
            <a:spAutoFit/>
          </a:bodyPr>
          <a:lstStyle/>
          <a:p>
            <a:pPr marL="285750" indent="-285750" algn="just">
              <a:buFont typeface="Arial" panose="020B0604020202020204" pitchFamily="34" charset="0"/>
              <a:buChar char="•"/>
            </a:pPr>
            <a:r>
              <a:rPr lang="en-US" dirty="0" smtClean="0"/>
              <a:t>In Connection with Aggregate data models. </a:t>
            </a:r>
          </a:p>
          <a:p>
            <a:pPr marL="285750" indent="-285750" algn="just">
              <a:buFont typeface="Arial" panose="020B0604020202020204" pitchFamily="34" charset="0"/>
              <a:buChar char="•"/>
            </a:pPr>
            <a:r>
              <a:rPr lang="en-US" dirty="0" smtClean="0"/>
              <a:t>It is SQL (relational) feature, helps to reduce the slow performance in fetching an aggregates.</a:t>
            </a:r>
          </a:p>
          <a:p>
            <a:pPr marL="285750" indent="-285750" algn="just">
              <a:buFont typeface="Arial" panose="020B0604020202020204" pitchFamily="34" charset="0"/>
              <a:buChar char="•"/>
            </a:pPr>
            <a:r>
              <a:rPr lang="en-US" dirty="0"/>
              <a:t>Example : </a:t>
            </a:r>
            <a:r>
              <a:rPr lang="en-US" dirty="0" smtClean="0"/>
              <a:t> </a:t>
            </a:r>
            <a:r>
              <a:rPr lang="en-US" dirty="0"/>
              <a:t>if a product manager wants to know how much a particular item has sold over the last couple of weeks? Now the aggregate-orientation works against you, forcing you to potentially read every order in the database to answer the question</a:t>
            </a:r>
            <a:r>
              <a:rPr lang="en-US" dirty="0" smtClean="0"/>
              <a:t>.</a:t>
            </a:r>
          </a:p>
          <a:p>
            <a:pPr marL="285750" indent="-285750" algn="just">
              <a:buFont typeface="Arial" panose="020B0604020202020204" pitchFamily="34" charset="0"/>
              <a:buChar char="•"/>
            </a:pPr>
            <a:r>
              <a:rPr lang="en-US" dirty="0"/>
              <a:t>A view is like a relational table (it is a relation) but it’s defined by computation over the base tables. When you access a view, the database computes the data in the view—a handy form of encapsulation</a:t>
            </a:r>
            <a:r>
              <a:rPr lang="en-US" dirty="0" smtClean="0"/>
              <a:t>.</a:t>
            </a:r>
          </a:p>
          <a:p>
            <a:pPr marL="285750" indent="-285750" algn="just">
              <a:buFont typeface="Arial" panose="020B0604020202020204" pitchFamily="34" charset="0"/>
              <a:buChar char="•"/>
            </a:pPr>
            <a:r>
              <a:rPr lang="en-US" dirty="0"/>
              <a:t>Views provide a mechanism to hide from the client whether data is derived data or base data—but can’t avoid the fact that some views are expensive to compute</a:t>
            </a:r>
            <a:r>
              <a:rPr lang="en-US" dirty="0" smtClean="0"/>
              <a:t>.</a:t>
            </a:r>
          </a:p>
          <a:p>
            <a:pPr marL="285750" indent="-285750" algn="just">
              <a:buFont typeface="Arial" panose="020B0604020202020204" pitchFamily="34" charset="0"/>
              <a:buChar char="•"/>
            </a:pPr>
            <a:r>
              <a:rPr lang="en-US" dirty="0"/>
              <a:t>To cope with this, materialized views were invented, which are views that are computed in advance and cached on disk</a:t>
            </a:r>
            <a:r>
              <a:rPr lang="en-US" dirty="0" smtClean="0"/>
              <a:t>.</a:t>
            </a:r>
            <a:r>
              <a:rPr lang="en-US" dirty="0"/>
              <a:t> </a:t>
            </a:r>
            <a:endParaRPr lang="en-US" dirty="0" smtClean="0"/>
          </a:p>
          <a:p>
            <a:pPr marL="285750" indent="-285750" algn="just">
              <a:buFont typeface="Arial" panose="020B0604020202020204" pitchFamily="34" charset="0"/>
              <a:buChar char="•"/>
            </a:pPr>
            <a:r>
              <a:rPr lang="en-US" dirty="0" smtClean="0"/>
              <a:t>Views + Caching is Materialized View.</a:t>
            </a:r>
          </a:p>
          <a:p>
            <a:pPr marL="285750" indent="-285750" algn="just">
              <a:buFont typeface="Arial" panose="020B0604020202020204" pitchFamily="34" charset="0"/>
              <a:buChar char="•"/>
            </a:pPr>
            <a:r>
              <a:rPr lang="en-US" dirty="0"/>
              <a:t>Materialized views are effective for data that is read heavily but can stand being somewhat stale. </a:t>
            </a:r>
            <a:endParaRPr lang="en-US" dirty="0" smtClean="0"/>
          </a:p>
          <a:p>
            <a:pPr marL="285750" indent="-285750" algn="just">
              <a:buFont typeface="Arial" panose="020B0604020202020204" pitchFamily="34" charset="0"/>
              <a:buChar char="•"/>
            </a:pPr>
            <a:r>
              <a:rPr lang="en-US" dirty="0" smtClean="0"/>
              <a:t>NoSQL supports Materialized view.</a:t>
            </a:r>
          </a:p>
          <a:p>
            <a:pPr marL="285750" indent="-285750" algn="just">
              <a:buFont typeface="Arial" panose="020B0604020202020204" pitchFamily="34" charset="0"/>
              <a:buChar char="•"/>
            </a:pPr>
            <a:endParaRPr lang="en-US" dirty="0" smtClean="0"/>
          </a:p>
        </p:txBody>
      </p:sp>
      <p:sp>
        <p:nvSpPr>
          <p:cNvPr id="2" name="Rectangle 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7" name="Rectangle 2"/>
          <p:cNvSpPr>
            <a:spLocks noChangeArrowheads="1"/>
          </p:cNvSpPr>
          <p:nvPr/>
        </p:nvSpPr>
        <p:spPr bwMode="auto">
          <a:xfrm>
            <a:off x="0" y="0"/>
            <a:ext cx="9144000" cy="15875"/>
          </a:xfrm>
          <a:prstGeom prst="rect">
            <a:avLst/>
          </a:prstGeom>
          <a:solidFill>
            <a:srgbClr val="000000"/>
          </a:solidFill>
          <a:ln w="9525">
            <a:solidFill>
              <a:schemeClr val="tx1"/>
            </a:solidFill>
            <a:prstDash val="solid"/>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8" name="Rectangle 3"/>
          <p:cNvSpPr>
            <a:spLocks noChangeArrowheads="1"/>
          </p:cNvSpPr>
          <p:nvPr/>
        </p:nvSpPr>
        <p:spPr bwMode="auto">
          <a:xfrm>
            <a:off x="0" y="15875"/>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900" b="1" i="0" u="none" strike="noStrike" cap="none" normalizeH="0" baseline="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746761491"/>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a:t>CSE3513 NoSQL Data Management</a:t>
            </a:r>
          </a:p>
        </p:txBody>
      </p:sp>
      <p:sp>
        <p:nvSpPr>
          <p:cNvPr id="4" name="Slide Number Placeholder 3"/>
          <p:cNvSpPr>
            <a:spLocks noGrp="1"/>
          </p:cNvSpPr>
          <p:nvPr>
            <p:ph type="sldNum" sz="quarter" idx="12"/>
          </p:nvPr>
        </p:nvSpPr>
        <p:spPr/>
        <p:txBody>
          <a:bodyPr/>
          <a:lstStyle/>
          <a:p>
            <a:fld id="{B6F15528-21DE-4FAA-801E-634DDDAF4B2B}" type="slidenum">
              <a:rPr lang="en-US" smtClean="0"/>
              <a:pPr/>
              <a:t>56</a:t>
            </a:fld>
            <a:endParaRPr lang="en-US"/>
          </a:p>
        </p:txBody>
      </p:sp>
      <p:sp>
        <p:nvSpPr>
          <p:cNvPr id="5" name="TextBox 4"/>
          <p:cNvSpPr txBox="1"/>
          <p:nvPr/>
        </p:nvSpPr>
        <p:spPr>
          <a:xfrm>
            <a:off x="203578" y="373120"/>
            <a:ext cx="6349621" cy="461665"/>
          </a:xfrm>
          <a:prstGeom prst="rect">
            <a:avLst/>
          </a:prstGeom>
          <a:noFill/>
        </p:spPr>
        <p:txBody>
          <a:bodyPr wrap="square" rtlCol="0">
            <a:spAutoFit/>
          </a:bodyPr>
          <a:lstStyle/>
          <a:p>
            <a:r>
              <a:rPr lang="en-US" sz="2400" b="1" dirty="0" smtClean="0"/>
              <a:t>NoSQL Data Modeling Principles</a:t>
            </a:r>
            <a:endParaRPr lang="en-IN" sz="2400" b="1" dirty="0"/>
          </a:p>
        </p:txBody>
      </p:sp>
      <p:sp>
        <p:nvSpPr>
          <p:cNvPr id="6" name="Rectangle 5"/>
          <p:cNvSpPr/>
          <p:nvPr/>
        </p:nvSpPr>
        <p:spPr>
          <a:xfrm>
            <a:off x="838200" y="1676400"/>
            <a:ext cx="7772400" cy="2031325"/>
          </a:xfrm>
          <a:prstGeom prst="rect">
            <a:avLst/>
          </a:prstGeom>
        </p:spPr>
        <p:txBody>
          <a:bodyPr wrap="square">
            <a:spAutoFit/>
          </a:bodyPr>
          <a:lstStyle/>
          <a:p>
            <a:pPr marL="285750" indent="-285750">
              <a:buFont typeface="Arial" panose="020B0604020202020204" pitchFamily="34" charset="0"/>
              <a:buChar char="•"/>
            </a:pPr>
            <a:r>
              <a:rPr lang="en-IN" dirty="0"/>
              <a:t>Understand access patterns </a:t>
            </a:r>
            <a:r>
              <a:rPr lang="en-IN" dirty="0" smtClean="0"/>
              <a:t>first</a:t>
            </a:r>
          </a:p>
          <a:p>
            <a:endParaRPr lang="en-US" dirty="0" smtClean="0"/>
          </a:p>
          <a:p>
            <a:pPr marL="285750" indent="-285750">
              <a:buFont typeface="Arial" panose="020B0604020202020204" pitchFamily="34" charset="0"/>
              <a:buChar char="•"/>
            </a:pPr>
            <a:r>
              <a:rPr lang="en-IN" dirty="0" err="1"/>
              <a:t>Denormalize</a:t>
            </a:r>
            <a:r>
              <a:rPr lang="en-IN" dirty="0"/>
              <a:t> for </a:t>
            </a:r>
            <a:r>
              <a:rPr lang="en-IN" dirty="0" smtClean="0"/>
              <a:t>performance</a:t>
            </a:r>
          </a:p>
          <a:p>
            <a:pPr marL="285750" indent="-285750">
              <a:buFont typeface="Arial" panose="020B0604020202020204" pitchFamily="34" charset="0"/>
              <a:buChar char="•"/>
            </a:pPr>
            <a:endParaRPr lang="en-IN" dirty="0" smtClean="0"/>
          </a:p>
          <a:p>
            <a:pPr marL="285750" indent="-285750">
              <a:buFont typeface="Arial" panose="020B0604020202020204" pitchFamily="34" charset="0"/>
              <a:buChar char="•"/>
            </a:pPr>
            <a:r>
              <a:rPr lang="en-US" dirty="0"/>
              <a:t>Choose DB type based on use </a:t>
            </a:r>
            <a:r>
              <a:rPr lang="en-US" dirty="0" smtClean="0"/>
              <a:t>case</a:t>
            </a:r>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r>
              <a:rPr lang="en-US" dirty="0"/>
              <a:t>Embrace eventual consistency if needed</a:t>
            </a:r>
            <a:endParaRPr lang="en-IN" dirty="0"/>
          </a:p>
        </p:txBody>
      </p:sp>
      <p:sp>
        <p:nvSpPr>
          <p:cNvPr id="2" name="Rectangle 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7" name="Rectangle 2"/>
          <p:cNvSpPr>
            <a:spLocks noChangeArrowheads="1"/>
          </p:cNvSpPr>
          <p:nvPr/>
        </p:nvSpPr>
        <p:spPr bwMode="auto">
          <a:xfrm>
            <a:off x="0" y="0"/>
            <a:ext cx="9144000" cy="15875"/>
          </a:xfrm>
          <a:prstGeom prst="rect">
            <a:avLst/>
          </a:prstGeom>
          <a:solidFill>
            <a:srgbClr val="000000"/>
          </a:solidFill>
          <a:ln w="9525">
            <a:solidFill>
              <a:schemeClr val="tx1"/>
            </a:solidFill>
            <a:prstDash val="solid"/>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8" name="Rectangle 3"/>
          <p:cNvSpPr>
            <a:spLocks noChangeArrowheads="1"/>
          </p:cNvSpPr>
          <p:nvPr/>
        </p:nvSpPr>
        <p:spPr bwMode="auto">
          <a:xfrm>
            <a:off x="0" y="15875"/>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900" b="1" i="0" u="none" strike="noStrike" cap="none" normalizeH="0" baseline="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872452955"/>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a:t>CSE3513 NoSQL Data Management</a:t>
            </a:r>
          </a:p>
        </p:txBody>
      </p:sp>
      <p:sp>
        <p:nvSpPr>
          <p:cNvPr id="4" name="Slide Number Placeholder 3"/>
          <p:cNvSpPr>
            <a:spLocks noGrp="1"/>
          </p:cNvSpPr>
          <p:nvPr>
            <p:ph type="sldNum" sz="quarter" idx="12"/>
          </p:nvPr>
        </p:nvSpPr>
        <p:spPr/>
        <p:txBody>
          <a:bodyPr/>
          <a:lstStyle/>
          <a:p>
            <a:fld id="{B6F15528-21DE-4FAA-801E-634DDDAF4B2B}" type="slidenum">
              <a:rPr lang="en-US" smtClean="0"/>
              <a:pPr/>
              <a:t>57</a:t>
            </a:fld>
            <a:endParaRPr lang="en-US"/>
          </a:p>
        </p:txBody>
      </p:sp>
      <p:sp>
        <p:nvSpPr>
          <p:cNvPr id="5" name="TextBox 4"/>
          <p:cNvSpPr txBox="1"/>
          <p:nvPr/>
        </p:nvSpPr>
        <p:spPr>
          <a:xfrm>
            <a:off x="203578" y="373120"/>
            <a:ext cx="6349621" cy="461665"/>
          </a:xfrm>
          <a:prstGeom prst="rect">
            <a:avLst/>
          </a:prstGeom>
          <a:noFill/>
        </p:spPr>
        <p:txBody>
          <a:bodyPr wrap="square" rtlCol="0">
            <a:spAutoFit/>
          </a:bodyPr>
          <a:lstStyle/>
          <a:p>
            <a:r>
              <a:rPr lang="en-IN" sz="2400" dirty="0"/>
              <a:t>Data Models Overview</a:t>
            </a:r>
            <a:endParaRPr lang="en-IN" sz="2400" b="1" dirty="0"/>
          </a:p>
        </p:txBody>
      </p:sp>
      <p:sp>
        <p:nvSpPr>
          <p:cNvPr id="6" name="Rectangle 5"/>
          <p:cNvSpPr/>
          <p:nvPr/>
        </p:nvSpPr>
        <p:spPr>
          <a:xfrm>
            <a:off x="76200" y="1295400"/>
            <a:ext cx="8763000" cy="3693319"/>
          </a:xfrm>
          <a:prstGeom prst="rect">
            <a:avLst/>
          </a:prstGeom>
        </p:spPr>
        <p:txBody>
          <a:bodyPr wrap="square">
            <a:spAutoFit/>
          </a:bodyPr>
          <a:lstStyle/>
          <a:p>
            <a:pPr marL="285750" indent="-285750">
              <a:buFont typeface="Arial" panose="020B0604020202020204" pitchFamily="34" charset="0"/>
              <a:buChar char="•"/>
            </a:pPr>
            <a:r>
              <a:rPr lang="en-IN" b="1" dirty="0"/>
              <a:t>Key-Value </a:t>
            </a:r>
            <a:r>
              <a:rPr lang="en-IN" b="1" dirty="0" smtClean="0"/>
              <a:t>Stores</a:t>
            </a:r>
            <a:r>
              <a:rPr lang="en-IN" dirty="0" smtClean="0"/>
              <a:t> </a:t>
            </a:r>
            <a:r>
              <a:rPr lang="en-IN" b="1" dirty="0" smtClean="0"/>
              <a:t>:</a:t>
            </a:r>
            <a:r>
              <a:rPr lang="en-IN" dirty="0" smtClean="0"/>
              <a:t> Simplest aggregate form. Very fast lookups by key; minimal querying capabilities.</a:t>
            </a:r>
            <a:endParaRPr lang="en-US" dirty="0" smtClean="0"/>
          </a:p>
          <a:p>
            <a:pPr marL="285750" indent="-285750">
              <a:buFont typeface="Arial" panose="020B0604020202020204" pitchFamily="34" charset="0"/>
              <a:buChar char="•"/>
            </a:pPr>
            <a:r>
              <a:rPr lang="en-IN" b="1" dirty="0"/>
              <a:t>Document </a:t>
            </a:r>
            <a:r>
              <a:rPr lang="en-IN" b="1" dirty="0" smtClean="0"/>
              <a:t>Stores : </a:t>
            </a:r>
            <a:r>
              <a:rPr lang="en-IN" dirty="0" smtClean="0"/>
              <a:t>Aggregates</a:t>
            </a:r>
            <a:r>
              <a:rPr lang="en-IN" b="1" dirty="0" smtClean="0"/>
              <a:t> </a:t>
            </a:r>
            <a:r>
              <a:rPr lang="en-IN" dirty="0" smtClean="0"/>
              <a:t>represented as JSON/BSON documents; flexible schema, indexing possible.</a:t>
            </a:r>
          </a:p>
          <a:p>
            <a:pPr marL="285750" indent="-285750">
              <a:buFont typeface="Arial" panose="020B0604020202020204" pitchFamily="34" charset="0"/>
              <a:buChar char="•"/>
            </a:pPr>
            <a:r>
              <a:rPr lang="en-IN" b="1" dirty="0"/>
              <a:t>Column-Family </a:t>
            </a:r>
            <a:r>
              <a:rPr lang="en-IN" b="1" dirty="0" smtClean="0"/>
              <a:t>Stores : </a:t>
            </a:r>
            <a:r>
              <a:rPr lang="en-IN" dirty="0" smtClean="0"/>
              <a:t>Aggregates organized in column families; excellent for time-series, wide </a:t>
            </a:r>
            <a:r>
              <a:rPr lang="en-IN" dirty="0" err="1" smtClean="0"/>
              <a:t>sprase</a:t>
            </a:r>
            <a:r>
              <a:rPr lang="en-IN" dirty="0" smtClean="0"/>
              <a:t> data.</a:t>
            </a:r>
            <a:endParaRPr lang="en-US" dirty="0" smtClean="0"/>
          </a:p>
          <a:p>
            <a:pPr marL="285750" indent="-285750">
              <a:buFont typeface="Arial" panose="020B0604020202020204" pitchFamily="34" charset="0"/>
              <a:buChar char="•"/>
            </a:pPr>
            <a:r>
              <a:rPr lang="en-IN" b="1" dirty="0"/>
              <a:t>Graph </a:t>
            </a:r>
            <a:r>
              <a:rPr lang="en-IN" b="1" dirty="0" smtClean="0"/>
              <a:t>Databases : </a:t>
            </a:r>
            <a:r>
              <a:rPr lang="en-IN" dirty="0" smtClean="0"/>
              <a:t>Support strong relationships across aggregates. Abstracts entities and relationships naturally; not aggregate-oriented.</a:t>
            </a:r>
          </a:p>
          <a:p>
            <a:pPr marL="285750" indent="-285750">
              <a:buFont typeface="Arial" panose="020B0604020202020204" pitchFamily="34" charset="0"/>
              <a:buChar char="•"/>
            </a:pPr>
            <a:r>
              <a:rPr lang="en-IN" b="1" dirty="0"/>
              <a:t>Schema-less </a:t>
            </a:r>
            <a:r>
              <a:rPr lang="en-IN" b="1" dirty="0" smtClean="0"/>
              <a:t>Databases : </a:t>
            </a:r>
            <a:r>
              <a:rPr lang="en-IN" dirty="0" smtClean="0"/>
              <a:t>Support flexible data models that evolve with application needs, avoiding rigid schema migrations typical in RDBMS.</a:t>
            </a:r>
          </a:p>
          <a:p>
            <a:pPr marL="285750" indent="-285750">
              <a:buFont typeface="Arial" panose="020B0604020202020204" pitchFamily="34" charset="0"/>
              <a:buChar char="•"/>
            </a:pPr>
            <a:r>
              <a:rPr lang="en-US" b="1" dirty="0"/>
              <a:t>Materialized Views &amp; Modeling for </a:t>
            </a:r>
            <a:r>
              <a:rPr lang="en-US" b="1" dirty="0" smtClean="0"/>
              <a:t>Access : </a:t>
            </a:r>
            <a:r>
              <a:rPr lang="en-US" dirty="0" smtClean="0"/>
              <a:t>Used to optimize queries that cross aggregates via mechanisms like map-reduce or secondary indexing. Design is driven by query patterns rather than normalized modeling.</a:t>
            </a:r>
            <a:endParaRPr lang="en-IN" dirty="0"/>
          </a:p>
        </p:txBody>
      </p:sp>
      <p:sp>
        <p:nvSpPr>
          <p:cNvPr id="2" name="Rectangle 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7" name="Rectangle 2"/>
          <p:cNvSpPr>
            <a:spLocks noChangeArrowheads="1"/>
          </p:cNvSpPr>
          <p:nvPr/>
        </p:nvSpPr>
        <p:spPr bwMode="auto">
          <a:xfrm>
            <a:off x="0" y="0"/>
            <a:ext cx="9144000" cy="15875"/>
          </a:xfrm>
          <a:prstGeom prst="rect">
            <a:avLst/>
          </a:prstGeom>
          <a:solidFill>
            <a:srgbClr val="000000"/>
          </a:solidFill>
          <a:ln w="9525">
            <a:solidFill>
              <a:schemeClr val="tx1"/>
            </a:solidFill>
            <a:prstDash val="solid"/>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8" name="Rectangle 3"/>
          <p:cNvSpPr>
            <a:spLocks noChangeArrowheads="1"/>
          </p:cNvSpPr>
          <p:nvPr/>
        </p:nvSpPr>
        <p:spPr bwMode="auto">
          <a:xfrm>
            <a:off x="0" y="15875"/>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900" b="1" i="0" u="none" strike="noStrike" cap="none" normalizeH="0" baseline="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296978069"/>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a:t>CSE3513 NoSQL Data Management</a:t>
            </a:r>
          </a:p>
        </p:txBody>
      </p:sp>
      <p:sp>
        <p:nvSpPr>
          <p:cNvPr id="4" name="Slide Number Placeholder 3"/>
          <p:cNvSpPr>
            <a:spLocks noGrp="1"/>
          </p:cNvSpPr>
          <p:nvPr>
            <p:ph type="sldNum" sz="quarter" idx="12"/>
          </p:nvPr>
        </p:nvSpPr>
        <p:spPr/>
        <p:txBody>
          <a:bodyPr/>
          <a:lstStyle/>
          <a:p>
            <a:fld id="{B6F15528-21DE-4FAA-801E-634DDDAF4B2B}" type="slidenum">
              <a:rPr lang="en-US" smtClean="0"/>
              <a:pPr/>
              <a:t>58</a:t>
            </a:fld>
            <a:endParaRPr lang="en-US"/>
          </a:p>
        </p:txBody>
      </p:sp>
      <p:sp>
        <p:nvSpPr>
          <p:cNvPr id="5" name="TextBox 4"/>
          <p:cNvSpPr txBox="1"/>
          <p:nvPr/>
        </p:nvSpPr>
        <p:spPr>
          <a:xfrm>
            <a:off x="203578" y="373120"/>
            <a:ext cx="6349621" cy="461665"/>
          </a:xfrm>
          <a:prstGeom prst="rect">
            <a:avLst/>
          </a:prstGeom>
          <a:noFill/>
        </p:spPr>
        <p:txBody>
          <a:bodyPr wrap="square" rtlCol="0">
            <a:spAutoFit/>
          </a:bodyPr>
          <a:lstStyle/>
          <a:p>
            <a:r>
              <a:rPr lang="en-US" sz="2400" b="1" dirty="0" smtClean="0"/>
              <a:t>Conclusion</a:t>
            </a:r>
            <a:endParaRPr lang="en-IN" sz="2400" b="1" dirty="0"/>
          </a:p>
        </p:txBody>
      </p:sp>
      <p:sp>
        <p:nvSpPr>
          <p:cNvPr id="6" name="Rectangle 5"/>
          <p:cNvSpPr/>
          <p:nvPr/>
        </p:nvSpPr>
        <p:spPr>
          <a:xfrm>
            <a:off x="838200" y="1676400"/>
            <a:ext cx="7772400" cy="2031325"/>
          </a:xfrm>
          <a:prstGeom prst="rect">
            <a:avLst/>
          </a:prstGeom>
        </p:spPr>
        <p:txBody>
          <a:bodyPr wrap="square">
            <a:spAutoFit/>
          </a:bodyPr>
          <a:lstStyle/>
          <a:p>
            <a:pPr marL="285750" indent="-285750">
              <a:buFont typeface="Arial" panose="020B0604020202020204" pitchFamily="34" charset="0"/>
              <a:buChar char="•"/>
            </a:pPr>
            <a:r>
              <a:rPr lang="en-US" dirty="0"/>
              <a:t>NoSQL emerged due to RDBMS limitations in modern </a:t>
            </a:r>
            <a:r>
              <a:rPr lang="en-US" dirty="0" smtClean="0"/>
              <a:t>apps</a:t>
            </a:r>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r>
              <a:rPr lang="en-US" dirty="0"/>
              <a:t>Aggregate models fit naturally into distributed </a:t>
            </a:r>
            <a:r>
              <a:rPr lang="en-US" dirty="0" smtClean="0"/>
              <a:t>systems</a:t>
            </a:r>
          </a:p>
          <a:p>
            <a:pPr marL="285750" indent="-285750">
              <a:buFont typeface="Arial" panose="020B0604020202020204" pitchFamily="34" charset="0"/>
              <a:buChar char="•"/>
            </a:pPr>
            <a:endParaRPr lang="en-IN" dirty="0" smtClean="0"/>
          </a:p>
          <a:p>
            <a:pPr marL="285750" indent="-285750">
              <a:buFont typeface="Arial" panose="020B0604020202020204" pitchFamily="34" charset="0"/>
              <a:buChar char="•"/>
            </a:pPr>
            <a:r>
              <a:rPr lang="en-US" dirty="0"/>
              <a:t>Variety of NoSQL types for different </a:t>
            </a:r>
            <a:r>
              <a:rPr lang="en-US" dirty="0" smtClean="0"/>
              <a:t>needs</a:t>
            </a:r>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r>
              <a:rPr lang="en-US" dirty="0"/>
              <a:t>Choose the right model for the right job</a:t>
            </a:r>
            <a:endParaRPr lang="en-IN" dirty="0"/>
          </a:p>
        </p:txBody>
      </p:sp>
      <p:sp>
        <p:nvSpPr>
          <p:cNvPr id="2" name="Rectangle 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7" name="Rectangle 2"/>
          <p:cNvSpPr>
            <a:spLocks noChangeArrowheads="1"/>
          </p:cNvSpPr>
          <p:nvPr/>
        </p:nvSpPr>
        <p:spPr bwMode="auto">
          <a:xfrm>
            <a:off x="0" y="0"/>
            <a:ext cx="9144000" cy="15875"/>
          </a:xfrm>
          <a:prstGeom prst="rect">
            <a:avLst/>
          </a:prstGeom>
          <a:solidFill>
            <a:srgbClr val="000000"/>
          </a:solidFill>
          <a:ln w="9525">
            <a:solidFill>
              <a:schemeClr val="tx1"/>
            </a:solidFill>
            <a:prstDash val="solid"/>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8" name="Rectangle 3"/>
          <p:cNvSpPr>
            <a:spLocks noChangeArrowheads="1"/>
          </p:cNvSpPr>
          <p:nvPr/>
        </p:nvSpPr>
        <p:spPr bwMode="auto">
          <a:xfrm>
            <a:off x="0" y="15875"/>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900" b="1" i="0" u="none" strike="noStrike" cap="none" normalizeH="0" baseline="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910528491"/>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3527AE0-6F2F-32E4-207B-9C1F8ADB1488}"/>
              </a:ext>
            </a:extLst>
          </p:cNvPr>
          <p:cNvSpPr>
            <a:spLocks noGrp="1"/>
          </p:cNvSpPr>
          <p:nvPr>
            <p:ph type="ftr" sz="quarter" idx="11"/>
          </p:nvPr>
        </p:nvSpPr>
        <p:spPr/>
        <p:txBody>
          <a:bodyPr/>
          <a:lstStyle/>
          <a:p>
            <a:r>
              <a:rPr lang="en-US" dirty="0"/>
              <a:t>CSE3513 NoSQL Data Management</a:t>
            </a:r>
          </a:p>
        </p:txBody>
      </p:sp>
      <p:sp>
        <p:nvSpPr>
          <p:cNvPr id="3" name="Slide Number Placeholder 2">
            <a:extLst>
              <a:ext uri="{FF2B5EF4-FFF2-40B4-BE49-F238E27FC236}">
                <a16:creationId xmlns:a16="http://schemas.microsoft.com/office/drawing/2014/main" id="{161F19B3-9682-3246-0A84-8832BD85E680}"/>
              </a:ext>
            </a:extLst>
          </p:cNvPr>
          <p:cNvSpPr>
            <a:spLocks noGrp="1"/>
          </p:cNvSpPr>
          <p:nvPr>
            <p:ph type="sldNum" sz="quarter" idx="12"/>
          </p:nvPr>
        </p:nvSpPr>
        <p:spPr/>
        <p:txBody>
          <a:bodyPr/>
          <a:lstStyle/>
          <a:p>
            <a:fld id="{B6F15528-21DE-4FAA-801E-634DDDAF4B2B}" type="slidenum">
              <a:rPr lang="en-US" smtClean="0"/>
              <a:pPr/>
              <a:t>59</a:t>
            </a:fld>
            <a:endParaRPr lang="en-US"/>
          </a:p>
        </p:txBody>
      </p:sp>
      <p:sp>
        <p:nvSpPr>
          <p:cNvPr id="4" name="TextBox 3">
            <a:extLst>
              <a:ext uri="{FF2B5EF4-FFF2-40B4-BE49-F238E27FC236}">
                <a16:creationId xmlns:a16="http://schemas.microsoft.com/office/drawing/2014/main" id="{D9577100-8346-62F8-1707-2FF54F04DC2D}"/>
              </a:ext>
            </a:extLst>
          </p:cNvPr>
          <p:cNvSpPr txBox="1"/>
          <p:nvPr/>
        </p:nvSpPr>
        <p:spPr>
          <a:xfrm>
            <a:off x="2057400" y="381000"/>
            <a:ext cx="4724400" cy="523220"/>
          </a:xfrm>
          <a:prstGeom prst="rect">
            <a:avLst/>
          </a:prstGeom>
          <a:noFill/>
        </p:spPr>
        <p:txBody>
          <a:bodyPr wrap="square" rtlCol="0">
            <a:spAutoFit/>
          </a:bodyPr>
          <a:lstStyle/>
          <a:p>
            <a:pPr algn="ctr"/>
            <a:r>
              <a:rPr lang="en-IN" sz="2800" b="1" dirty="0"/>
              <a:t>Question Bank </a:t>
            </a:r>
          </a:p>
        </p:txBody>
      </p:sp>
      <p:graphicFrame>
        <p:nvGraphicFramePr>
          <p:cNvPr id="5" name="Table 4">
            <a:extLst>
              <a:ext uri="{FF2B5EF4-FFF2-40B4-BE49-F238E27FC236}">
                <a16:creationId xmlns:a16="http://schemas.microsoft.com/office/drawing/2014/main" id="{90778481-5696-75EE-1D33-5961EA7A9385}"/>
              </a:ext>
            </a:extLst>
          </p:cNvPr>
          <p:cNvGraphicFramePr>
            <a:graphicFrameLocks noGrp="1"/>
          </p:cNvGraphicFramePr>
          <p:nvPr>
            <p:extLst>
              <p:ext uri="{D42A27DB-BD31-4B8C-83A1-F6EECF244321}">
                <p14:modId xmlns:p14="http://schemas.microsoft.com/office/powerpoint/2010/main" val="4178669442"/>
              </p:ext>
            </p:extLst>
          </p:nvPr>
        </p:nvGraphicFramePr>
        <p:xfrm>
          <a:off x="1143000" y="1514212"/>
          <a:ext cx="7010401" cy="3844371"/>
        </p:xfrm>
        <a:graphic>
          <a:graphicData uri="http://schemas.openxmlformats.org/drawingml/2006/table">
            <a:tbl>
              <a:tblPr firstRow="1" firstCol="1" bandRow="1">
                <a:tableStyleId>{5C22544A-7EE6-4342-B048-85BDC9FD1C3A}</a:tableStyleId>
              </a:tblPr>
              <a:tblGrid>
                <a:gridCol w="914400">
                  <a:extLst>
                    <a:ext uri="{9D8B030D-6E8A-4147-A177-3AD203B41FA5}">
                      <a16:colId xmlns:a16="http://schemas.microsoft.com/office/drawing/2014/main" val="4247273208"/>
                    </a:ext>
                  </a:extLst>
                </a:gridCol>
                <a:gridCol w="5382297">
                  <a:extLst>
                    <a:ext uri="{9D8B030D-6E8A-4147-A177-3AD203B41FA5}">
                      <a16:colId xmlns:a16="http://schemas.microsoft.com/office/drawing/2014/main" val="321597095"/>
                    </a:ext>
                  </a:extLst>
                </a:gridCol>
                <a:gridCol w="713704">
                  <a:extLst>
                    <a:ext uri="{9D8B030D-6E8A-4147-A177-3AD203B41FA5}">
                      <a16:colId xmlns:a16="http://schemas.microsoft.com/office/drawing/2014/main" val="2115380894"/>
                    </a:ext>
                  </a:extLst>
                </a:gridCol>
              </a:tblGrid>
              <a:tr h="324023">
                <a:tc>
                  <a:txBody>
                    <a:bodyPr/>
                    <a:lstStyle/>
                    <a:p>
                      <a:pPr>
                        <a:lnSpc>
                          <a:spcPct val="107000"/>
                        </a:lnSpc>
                        <a:spcAft>
                          <a:spcPts val="800"/>
                        </a:spcAft>
                      </a:pPr>
                      <a:r>
                        <a:rPr lang="en-IN" sz="1800" kern="100">
                          <a:effectLst/>
                        </a:rPr>
                        <a:t>SL.No</a:t>
                      </a:r>
                      <a:endParaRPr lang="en-IN" sz="18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800" kern="100" dirty="0">
                          <a:effectLst/>
                        </a:rPr>
                        <a:t>Questions </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800" kern="100">
                          <a:effectLst/>
                        </a:rPr>
                        <a:t>LOs</a:t>
                      </a:r>
                      <a:endParaRPr lang="en-IN" sz="18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873646797"/>
                  </a:ext>
                </a:extLst>
              </a:tr>
              <a:tr h="665193">
                <a:tc>
                  <a:txBody>
                    <a:bodyPr/>
                    <a:lstStyle/>
                    <a:p>
                      <a:pPr algn="ctr">
                        <a:lnSpc>
                          <a:spcPct val="107000"/>
                        </a:lnSpc>
                        <a:spcAft>
                          <a:spcPts val="800"/>
                        </a:spcAft>
                      </a:pPr>
                      <a:r>
                        <a:rPr lang="en-IN" sz="1800" kern="100" dirty="0">
                          <a:effectLst/>
                        </a:rPr>
                        <a:t>1</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800" kern="100" dirty="0">
                          <a:effectLst/>
                        </a:rPr>
                        <a:t>Define NoSQL Database and List the different types of NoSQL Database.</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800" kern="100" dirty="0">
                          <a:effectLst/>
                        </a:rPr>
                        <a:t>LO1</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118810397"/>
                  </a:ext>
                </a:extLst>
              </a:tr>
              <a:tr h="324023">
                <a:tc>
                  <a:txBody>
                    <a:bodyPr/>
                    <a:lstStyle/>
                    <a:p>
                      <a:pPr algn="ctr">
                        <a:lnSpc>
                          <a:spcPct val="107000"/>
                        </a:lnSpc>
                        <a:spcAft>
                          <a:spcPts val="800"/>
                        </a:spcAft>
                      </a:pPr>
                      <a:r>
                        <a:rPr lang="en-IN" sz="1800" kern="100">
                          <a:effectLst/>
                        </a:rPr>
                        <a:t>2</a:t>
                      </a:r>
                      <a:endParaRPr lang="en-IN" sz="18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800" kern="100" dirty="0">
                          <a:effectLst/>
                        </a:rPr>
                        <a:t>Explain Key-Value pair Database. </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800" kern="100" dirty="0">
                          <a:effectLst/>
                        </a:rPr>
                        <a:t>LO1</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367994774"/>
                  </a:ext>
                </a:extLst>
              </a:tr>
              <a:tr h="324023">
                <a:tc>
                  <a:txBody>
                    <a:bodyPr/>
                    <a:lstStyle/>
                    <a:p>
                      <a:pPr algn="ctr">
                        <a:lnSpc>
                          <a:spcPct val="107000"/>
                        </a:lnSpc>
                        <a:spcAft>
                          <a:spcPts val="800"/>
                        </a:spcAft>
                      </a:pPr>
                      <a:r>
                        <a:rPr lang="en-IN" sz="1800" kern="100" dirty="0">
                          <a:effectLst/>
                        </a:rPr>
                        <a:t>3</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800" kern="100" dirty="0">
                          <a:effectLst/>
                        </a:rPr>
                        <a:t>Explain </a:t>
                      </a:r>
                      <a:r>
                        <a:rPr lang="en-GB" sz="1800" kern="100" dirty="0">
                          <a:effectLst/>
                        </a:rPr>
                        <a:t>Column-oriented databases.</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800" kern="100" dirty="0">
                          <a:effectLst/>
                        </a:rPr>
                        <a:t>LO1</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280877117"/>
                  </a:ext>
                </a:extLst>
              </a:tr>
              <a:tr h="324023">
                <a:tc>
                  <a:txBody>
                    <a:bodyPr/>
                    <a:lstStyle/>
                    <a:p>
                      <a:pPr algn="ctr">
                        <a:lnSpc>
                          <a:spcPct val="107000"/>
                        </a:lnSpc>
                        <a:spcAft>
                          <a:spcPts val="800"/>
                        </a:spcAft>
                      </a:pPr>
                      <a:r>
                        <a:rPr lang="en-IN" sz="1800" kern="100" dirty="0">
                          <a:effectLst/>
                        </a:rPr>
                        <a:t>4</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800" kern="100" dirty="0">
                          <a:effectLst/>
                        </a:rPr>
                        <a:t>Explain </a:t>
                      </a:r>
                      <a:r>
                        <a:rPr lang="en-US" sz="1800" kern="100" dirty="0">
                          <a:effectLst/>
                        </a:rPr>
                        <a:t>Document-Oriented database.</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800" kern="100" dirty="0">
                          <a:effectLst/>
                        </a:rPr>
                        <a:t>LO1</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167398213"/>
                  </a:ext>
                </a:extLst>
              </a:tr>
              <a:tr h="324023">
                <a:tc>
                  <a:txBody>
                    <a:bodyPr/>
                    <a:lstStyle/>
                    <a:p>
                      <a:pPr algn="ctr">
                        <a:lnSpc>
                          <a:spcPct val="107000"/>
                        </a:lnSpc>
                        <a:spcAft>
                          <a:spcPts val="800"/>
                        </a:spcAft>
                      </a:pPr>
                      <a:r>
                        <a:rPr lang="en-IN" sz="1800" kern="100" dirty="0">
                          <a:effectLst/>
                        </a:rPr>
                        <a:t>5</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800" kern="100" dirty="0">
                          <a:effectLst/>
                        </a:rPr>
                        <a:t>Explain Graph Based Database. </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800" kern="100" dirty="0">
                          <a:effectLst/>
                        </a:rPr>
                        <a:t>LO1</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403951034"/>
                  </a:ext>
                </a:extLst>
              </a:tr>
              <a:tr h="324023">
                <a:tc>
                  <a:txBody>
                    <a:bodyPr/>
                    <a:lstStyle/>
                    <a:p>
                      <a:pPr algn="ctr">
                        <a:lnSpc>
                          <a:spcPct val="107000"/>
                        </a:lnSpc>
                        <a:spcAft>
                          <a:spcPts val="800"/>
                        </a:spcAft>
                      </a:pPr>
                      <a:r>
                        <a:rPr lang="en-IN" sz="1800" kern="100" dirty="0">
                          <a:effectLst/>
                        </a:rPr>
                        <a:t>6</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800" kern="100" dirty="0">
                          <a:effectLst/>
                        </a:rPr>
                        <a:t>Explain Concurrency and integration with an example. </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800" kern="100" dirty="0">
                          <a:effectLst/>
                        </a:rPr>
                        <a:t>LO3</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152948805"/>
                  </a:ext>
                </a:extLst>
              </a:tr>
              <a:tr h="324023">
                <a:tc>
                  <a:txBody>
                    <a:bodyPr/>
                    <a:lstStyle/>
                    <a:p>
                      <a:pPr algn="ctr">
                        <a:lnSpc>
                          <a:spcPct val="107000"/>
                        </a:lnSpc>
                        <a:spcAft>
                          <a:spcPts val="800"/>
                        </a:spcAft>
                      </a:pPr>
                      <a:r>
                        <a:rPr lang="en-IN" sz="1800" kern="100" dirty="0">
                          <a:effectLst/>
                        </a:rPr>
                        <a:t>7</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800" kern="100" dirty="0">
                          <a:effectLst/>
                        </a:rPr>
                        <a:t>Explain ACID Properties with an example. </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800" kern="100" dirty="0">
                          <a:effectLst/>
                        </a:rPr>
                        <a:t>LO2</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711300929"/>
                  </a:ext>
                </a:extLst>
              </a:tr>
              <a:tr h="324023">
                <a:tc>
                  <a:txBody>
                    <a:bodyPr/>
                    <a:lstStyle/>
                    <a:p>
                      <a:pPr algn="ctr">
                        <a:lnSpc>
                          <a:spcPct val="107000"/>
                        </a:lnSpc>
                        <a:spcAft>
                          <a:spcPts val="800"/>
                        </a:spcAft>
                      </a:pPr>
                      <a:r>
                        <a:rPr lang="en-IN" sz="1800" kern="100" dirty="0">
                          <a:effectLst/>
                        </a:rPr>
                        <a:t>8</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800" kern="100" dirty="0">
                          <a:effectLst/>
                        </a:rPr>
                        <a:t>Describe the history of NoSQL.</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800" kern="100" dirty="0">
                          <a:effectLst/>
                        </a:rPr>
                        <a:t>LO4</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018693914"/>
                  </a:ext>
                </a:extLst>
              </a:tr>
              <a:tr h="324023">
                <a:tc>
                  <a:txBody>
                    <a:bodyPr/>
                    <a:lstStyle/>
                    <a:p>
                      <a:pPr algn="ctr">
                        <a:lnSpc>
                          <a:spcPct val="107000"/>
                        </a:lnSpc>
                        <a:spcAft>
                          <a:spcPts val="800"/>
                        </a:spcAft>
                      </a:pPr>
                      <a:r>
                        <a:rPr lang="en-IN" sz="1800" kern="100" dirty="0">
                          <a:effectLst/>
                        </a:rPr>
                        <a:t>9</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800" kern="100" dirty="0">
                          <a:effectLst/>
                        </a:rPr>
                        <a:t>List the feature of NoSQL.</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800" kern="100" dirty="0">
                          <a:effectLst/>
                        </a:rPr>
                        <a:t>LO4</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524778714"/>
                  </a:ext>
                </a:extLst>
              </a:tr>
            </a:tbl>
          </a:graphicData>
        </a:graphic>
      </p:graphicFrame>
    </p:spTree>
    <p:extLst>
      <p:ext uri="{BB962C8B-B14F-4D97-AF65-F5344CB8AC3E}">
        <p14:creationId xmlns:p14="http://schemas.microsoft.com/office/powerpoint/2010/main" val="352167131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0958" y="1190262"/>
            <a:ext cx="8584442" cy="2400657"/>
          </a:xfrm>
          <a:prstGeom prst="rect">
            <a:avLst/>
          </a:prstGeom>
        </p:spPr>
        <p:txBody>
          <a:bodyPr wrap="square">
            <a:spAutoFit/>
          </a:bodyPr>
          <a:lstStyle/>
          <a:p>
            <a:pPr marL="342900" indent="-342900" algn="just">
              <a:lnSpc>
                <a:spcPct val="150000"/>
              </a:lnSpc>
              <a:buFont typeface="Arial" panose="020B0604020202020204" pitchFamily="34" charset="0"/>
              <a:buChar char="•"/>
            </a:pPr>
            <a:endParaRPr lang="en-GB" sz="2000" dirty="0">
              <a:solidFill>
                <a:srgbClr val="000000"/>
              </a:solidFill>
            </a:endParaRPr>
          </a:p>
          <a:p>
            <a:pPr marL="342900" indent="-342900" algn="just">
              <a:lnSpc>
                <a:spcPct val="150000"/>
              </a:lnSpc>
              <a:buFont typeface="Arial" panose="020B0604020202020204" pitchFamily="34" charset="0"/>
              <a:buChar char="•"/>
            </a:pPr>
            <a:endParaRPr lang="en-GB" sz="2000" dirty="0">
              <a:solidFill>
                <a:srgbClr val="000000"/>
              </a:solidFill>
            </a:endParaRPr>
          </a:p>
          <a:p>
            <a:pPr marL="342900" indent="-342900" algn="just">
              <a:lnSpc>
                <a:spcPct val="150000"/>
              </a:lnSpc>
              <a:buFont typeface="Arial" panose="020B0604020202020204" pitchFamily="34" charset="0"/>
              <a:buChar char="•"/>
            </a:pPr>
            <a:endParaRPr lang="en-GB" sz="2000" dirty="0">
              <a:solidFill>
                <a:srgbClr val="000000"/>
              </a:solidFill>
            </a:endParaRPr>
          </a:p>
          <a:p>
            <a:pPr marL="342900" indent="-342900" algn="just">
              <a:lnSpc>
                <a:spcPct val="150000"/>
              </a:lnSpc>
              <a:buFont typeface="Arial" panose="020B0604020202020204" pitchFamily="34" charset="0"/>
              <a:buChar char="•"/>
            </a:pPr>
            <a:endParaRPr lang="en-GB" sz="2000" dirty="0">
              <a:solidFill>
                <a:srgbClr val="000000"/>
              </a:solidFill>
            </a:endParaRPr>
          </a:p>
          <a:p>
            <a:pPr marL="342900" indent="-342900" algn="just">
              <a:lnSpc>
                <a:spcPct val="150000"/>
              </a:lnSpc>
              <a:buFont typeface="Arial" panose="020B0604020202020204" pitchFamily="34" charset="0"/>
              <a:buChar char="•"/>
            </a:pPr>
            <a:endParaRPr lang="en-US" sz="2000" dirty="0">
              <a:solidFill>
                <a:srgbClr val="000000"/>
              </a:solidFill>
            </a:endParaRPr>
          </a:p>
        </p:txBody>
      </p:sp>
      <p:sp>
        <p:nvSpPr>
          <p:cNvPr id="3" name="Footer Placeholder 2"/>
          <p:cNvSpPr>
            <a:spLocks noGrp="1"/>
          </p:cNvSpPr>
          <p:nvPr>
            <p:ph type="ftr" sz="quarter" idx="11"/>
          </p:nvPr>
        </p:nvSpPr>
        <p:spPr/>
        <p:txBody>
          <a:bodyPr/>
          <a:lstStyle/>
          <a:p>
            <a:r>
              <a:rPr lang="en-US" dirty="0"/>
              <a:t>CSE3513 NoSQL Data Management</a:t>
            </a:r>
          </a:p>
        </p:txBody>
      </p:sp>
      <p:sp>
        <p:nvSpPr>
          <p:cNvPr id="4" name="Slide Number Placeholder 3"/>
          <p:cNvSpPr>
            <a:spLocks noGrp="1"/>
          </p:cNvSpPr>
          <p:nvPr>
            <p:ph type="sldNum" sz="quarter" idx="12"/>
          </p:nvPr>
        </p:nvSpPr>
        <p:spPr/>
        <p:txBody>
          <a:bodyPr/>
          <a:lstStyle/>
          <a:p>
            <a:fld id="{B6F15528-21DE-4FAA-801E-634DDDAF4B2B}" type="slidenum">
              <a:rPr lang="en-US" smtClean="0"/>
              <a:pPr/>
              <a:t>6</a:t>
            </a:fld>
            <a:endParaRPr lang="en-US"/>
          </a:p>
        </p:txBody>
      </p:sp>
      <p:sp>
        <p:nvSpPr>
          <p:cNvPr id="5" name="TextBox 4"/>
          <p:cNvSpPr txBox="1"/>
          <p:nvPr/>
        </p:nvSpPr>
        <p:spPr>
          <a:xfrm>
            <a:off x="203579" y="373120"/>
            <a:ext cx="4419600" cy="461665"/>
          </a:xfrm>
          <a:prstGeom prst="rect">
            <a:avLst/>
          </a:prstGeom>
          <a:noFill/>
        </p:spPr>
        <p:txBody>
          <a:bodyPr wrap="square" rtlCol="0">
            <a:spAutoFit/>
          </a:bodyPr>
          <a:lstStyle/>
          <a:p>
            <a:r>
              <a:rPr lang="en-US" sz="2400" b="1" dirty="0">
                <a:solidFill>
                  <a:srgbClr val="121214"/>
                </a:solidFill>
              </a:rPr>
              <a:t>Why NoSQL? And History</a:t>
            </a:r>
            <a:endParaRPr lang="en-IN" sz="2400" b="1" dirty="0"/>
          </a:p>
        </p:txBody>
      </p:sp>
      <p:sp>
        <p:nvSpPr>
          <p:cNvPr id="8" name="Rectangle 7"/>
          <p:cNvSpPr/>
          <p:nvPr/>
        </p:nvSpPr>
        <p:spPr>
          <a:xfrm>
            <a:off x="203578" y="1447800"/>
            <a:ext cx="8711821" cy="1938992"/>
          </a:xfrm>
          <a:prstGeom prst="rect">
            <a:avLst/>
          </a:prstGeom>
        </p:spPr>
        <p:txBody>
          <a:bodyPr wrap="square">
            <a:spAutoFit/>
          </a:bodyPr>
          <a:lstStyle/>
          <a:p>
            <a:pPr marL="342900" indent="-342900" algn="just">
              <a:lnSpc>
                <a:spcPct val="150000"/>
              </a:lnSpc>
              <a:buFont typeface="Arial" panose="020B0604020202020204" pitchFamily="34" charset="0"/>
              <a:buChar char="•"/>
            </a:pPr>
            <a:endParaRPr lang="en-GB" sz="2000" dirty="0">
              <a:solidFill>
                <a:srgbClr val="000000"/>
              </a:solidFill>
            </a:endParaRPr>
          </a:p>
          <a:p>
            <a:pPr marL="342900" indent="-342900" algn="just">
              <a:lnSpc>
                <a:spcPct val="150000"/>
              </a:lnSpc>
              <a:buFont typeface="Arial" panose="020B0604020202020204" pitchFamily="34" charset="0"/>
              <a:buChar char="•"/>
            </a:pPr>
            <a:endParaRPr lang="en-GB" sz="2000" dirty="0">
              <a:solidFill>
                <a:srgbClr val="000000"/>
              </a:solidFill>
            </a:endParaRPr>
          </a:p>
          <a:p>
            <a:pPr marL="342900" indent="-342900" algn="just">
              <a:lnSpc>
                <a:spcPct val="150000"/>
              </a:lnSpc>
              <a:buFont typeface="Arial" panose="020B0604020202020204" pitchFamily="34" charset="0"/>
              <a:buChar char="•"/>
            </a:pPr>
            <a:endParaRPr lang="en-GB" sz="2000" dirty="0">
              <a:solidFill>
                <a:srgbClr val="000000"/>
              </a:solidFill>
            </a:endParaRPr>
          </a:p>
          <a:p>
            <a:pPr marL="342900" indent="-342900" algn="just">
              <a:lnSpc>
                <a:spcPct val="150000"/>
              </a:lnSpc>
              <a:buFont typeface="Arial" panose="020B0604020202020204" pitchFamily="34" charset="0"/>
              <a:buChar char="•"/>
            </a:pPr>
            <a:endParaRPr lang="en-US" sz="2000" dirty="0">
              <a:solidFill>
                <a:srgbClr val="000000"/>
              </a:solidFill>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0957" y="1190262"/>
            <a:ext cx="8229600" cy="5400675"/>
          </a:xfrm>
          <a:prstGeom prst="rect">
            <a:avLst/>
          </a:prstGeom>
        </p:spPr>
      </p:pic>
    </p:spTree>
    <p:extLst>
      <p:ext uri="{BB962C8B-B14F-4D97-AF65-F5344CB8AC3E}">
        <p14:creationId xmlns:p14="http://schemas.microsoft.com/office/powerpoint/2010/main" val="40753153"/>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B6F15528-21DE-4FAA-801E-634DDDAF4B2B}" type="slidenum">
              <a:rPr lang="en-US" smtClean="0"/>
              <a:pPr/>
              <a:t>60</a:t>
            </a:fld>
            <a:endParaRPr lang="en-US"/>
          </a:p>
        </p:txBody>
      </p:sp>
      <p:pic>
        <p:nvPicPr>
          <p:cNvPr id="17410" name="Picture 2" descr="Clustering of graphs and search of assemblages"/>
          <p:cNvPicPr>
            <a:picLocks noChangeAspect="1" noChangeArrowheads="1"/>
          </p:cNvPicPr>
          <p:nvPr/>
        </p:nvPicPr>
        <p:blipFill rotWithShape="1">
          <a:blip r:embed="rId2">
            <a:extLst>
              <a:ext uri="{28A0092B-C50C-407E-A947-70E740481C1C}">
                <a14:useLocalDpi xmlns:a14="http://schemas.microsoft.com/office/drawing/2010/main" val="0"/>
              </a:ext>
            </a:extLst>
          </a:blip>
          <a:srcRect t="6666" b="17778"/>
          <a:stretch/>
        </p:blipFill>
        <p:spPr bwMode="auto">
          <a:xfrm>
            <a:off x="-1" y="457200"/>
            <a:ext cx="9134477" cy="5181600"/>
          </a:xfrm>
          <a:prstGeom prst="rect">
            <a:avLst/>
          </a:prstGeom>
          <a:extLst>
            <a:ext uri="{909E8E84-426E-40DD-AFC4-6F175D3DCCD1}">
              <a14:hiddenFill xmlns:a14="http://schemas.microsoft.com/office/drawing/2010/main">
                <a:solidFill>
                  <a:srgbClr val="FFFFFF"/>
                </a:solidFill>
              </a14:hiddenFill>
            </a:ext>
          </a:extLst>
        </p:spPr>
      </p:pic>
      <p:sp>
        <p:nvSpPr>
          <p:cNvPr id="2" name="Footer Placeholder 1">
            <a:extLst>
              <a:ext uri="{FF2B5EF4-FFF2-40B4-BE49-F238E27FC236}">
                <a16:creationId xmlns:a16="http://schemas.microsoft.com/office/drawing/2014/main" id="{06D4F69F-5146-49E3-921C-42C19CDF0728}"/>
              </a:ext>
            </a:extLst>
          </p:cNvPr>
          <p:cNvSpPr>
            <a:spLocks noGrp="1"/>
          </p:cNvSpPr>
          <p:nvPr>
            <p:ph type="ftr" sz="quarter" idx="11"/>
          </p:nvPr>
        </p:nvSpPr>
        <p:spPr/>
        <p:txBody>
          <a:bodyPr/>
          <a:lstStyle/>
          <a:p>
            <a:r>
              <a:rPr lang="en-US" dirty="0"/>
              <a:t>CSE3513 NoSQL Data Management</a:t>
            </a:r>
          </a:p>
        </p:txBody>
      </p:sp>
    </p:spTree>
    <p:extLst>
      <p:ext uri="{BB962C8B-B14F-4D97-AF65-F5344CB8AC3E}">
        <p14:creationId xmlns:p14="http://schemas.microsoft.com/office/powerpoint/2010/main" val="163911982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0958" y="1190262"/>
            <a:ext cx="8584442" cy="2400657"/>
          </a:xfrm>
          <a:prstGeom prst="rect">
            <a:avLst/>
          </a:prstGeom>
        </p:spPr>
        <p:txBody>
          <a:bodyPr wrap="square">
            <a:spAutoFit/>
          </a:bodyPr>
          <a:lstStyle/>
          <a:p>
            <a:pPr marL="342900" indent="-342900" algn="just">
              <a:lnSpc>
                <a:spcPct val="150000"/>
              </a:lnSpc>
              <a:buFont typeface="Arial" panose="020B0604020202020204" pitchFamily="34" charset="0"/>
              <a:buChar char="•"/>
            </a:pPr>
            <a:endParaRPr lang="en-GB" sz="2000" dirty="0">
              <a:solidFill>
                <a:srgbClr val="000000"/>
              </a:solidFill>
            </a:endParaRPr>
          </a:p>
          <a:p>
            <a:pPr marL="342900" indent="-342900" algn="just">
              <a:lnSpc>
                <a:spcPct val="150000"/>
              </a:lnSpc>
              <a:buFont typeface="Arial" panose="020B0604020202020204" pitchFamily="34" charset="0"/>
              <a:buChar char="•"/>
            </a:pPr>
            <a:endParaRPr lang="en-GB" sz="2000" dirty="0">
              <a:solidFill>
                <a:srgbClr val="000000"/>
              </a:solidFill>
            </a:endParaRPr>
          </a:p>
          <a:p>
            <a:pPr marL="342900" indent="-342900" algn="just">
              <a:lnSpc>
                <a:spcPct val="150000"/>
              </a:lnSpc>
              <a:buFont typeface="Arial" panose="020B0604020202020204" pitchFamily="34" charset="0"/>
              <a:buChar char="•"/>
            </a:pPr>
            <a:endParaRPr lang="en-GB" sz="2000" dirty="0">
              <a:solidFill>
                <a:srgbClr val="000000"/>
              </a:solidFill>
            </a:endParaRPr>
          </a:p>
          <a:p>
            <a:pPr marL="342900" indent="-342900" algn="just">
              <a:lnSpc>
                <a:spcPct val="150000"/>
              </a:lnSpc>
              <a:buFont typeface="Arial" panose="020B0604020202020204" pitchFamily="34" charset="0"/>
              <a:buChar char="•"/>
            </a:pPr>
            <a:endParaRPr lang="en-GB" sz="2000" dirty="0">
              <a:solidFill>
                <a:srgbClr val="000000"/>
              </a:solidFill>
            </a:endParaRPr>
          </a:p>
          <a:p>
            <a:pPr marL="342900" indent="-342900" algn="just">
              <a:lnSpc>
                <a:spcPct val="150000"/>
              </a:lnSpc>
              <a:buFont typeface="Arial" panose="020B0604020202020204" pitchFamily="34" charset="0"/>
              <a:buChar char="•"/>
            </a:pPr>
            <a:endParaRPr lang="en-US" sz="2000" dirty="0">
              <a:solidFill>
                <a:srgbClr val="000000"/>
              </a:solidFill>
            </a:endParaRPr>
          </a:p>
        </p:txBody>
      </p:sp>
      <p:sp>
        <p:nvSpPr>
          <p:cNvPr id="3" name="Footer Placeholder 2"/>
          <p:cNvSpPr>
            <a:spLocks noGrp="1"/>
          </p:cNvSpPr>
          <p:nvPr>
            <p:ph type="ftr" sz="quarter" idx="11"/>
          </p:nvPr>
        </p:nvSpPr>
        <p:spPr/>
        <p:txBody>
          <a:bodyPr/>
          <a:lstStyle/>
          <a:p>
            <a:r>
              <a:rPr lang="en-US" dirty="0"/>
              <a:t>CSE3513 NoSQL Data Management</a:t>
            </a:r>
          </a:p>
        </p:txBody>
      </p:sp>
      <p:sp>
        <p:nvSpPr>
          <p:cNvPr id="4" name="Slide Number Placeholder 3"/>
          <p:cNvSpPr>
            <a:spLocks noGrp="1"/>
          </p:cNvSpPr>
          <p:nvPr>
            <p:ph type="sldNum" sz="quarter" idx="12"/>
          </p:nvPr>
        </p:nvSpPr>
        <p:spPr/>
        <p:txBody>
          <a:bodyPr/>
          <a:lstStyle/>
          <a:p>
            <a:fld id="{B6F15528-21DE-4FAA-801E-634DDDAF4B2B}" type="slidenum">
              <a:rPr lang="en-US" smtClean="0"/>
              <a:pPr/>
              <a:t>7</a:t>
            </a:fld>
            <a:endParaRPr lang="en-US"/>
          </a:p>
        </p:txBody>
      </p:sp>
      <p:sp>
        <p:nvSpPr>
          <p:cNvPr id="5" name="TextBox 4"/>
          <p:cNvSpPr txBox="1"/>
          <p:nvPr/>
        </p:nvSpPr>
        <p:spPr>
          <a:xfrm>
            <a:off x="203579" y="373120"/>
            <a:ext cx="4419600" cy="461665"/>
          </a:xfrm>
          <a:prstGeom prst="rect">
            <a:avLst/>
          </a:prstGeom>
          <a:noFill/>
        </p:spPr>
        <p:txBody>
          <a:bodyPr wrap="square" rtlCol="0">
            <a:spAutoFit/>
          </a:bodyPr>
          <a:lstStyle/>
          <a:p>
            <a:r>
              <a:rPr lang="en-US" sz="2400" b="1" dirty="0">
                <a:solidFill>
                  <a:srgbClr val="121214"/>
                </a:solidFill>
              </a:rPr>
              <a:t>Why NoSQL? And History</a:t>
            </a:r>
            <a:endParaRPr lang="en-IN" sz="2400" b="1" dirty="0"/>
          </a:p>
        </p:txBody>
      </p:sp>
      <p:sp>
        <p:nvSpPr>
          <p:cNvPr id="8" name="Rectangle 7"/>
          <p:cNvSpPr/>
          <p:nvPr/>
        </p:nvSpPr>
        <p:spPr>
          <a:xfrm>
            <a:off x="203578" y="1066800"/>
            <a:ext cx="8864221" cy="1477328"/>
          </a:xfrm>
          <a:prstGeom prst="rect">
            <a:avLst/>
          </a:prstGeom>
        </p:spPr>
        <p:txBody>
          <a:bodyPr wrap="square">
            <a:spAutoFit/>
          </a:bodyPr>
          <a:lstStyle/>
          <a:p>
            <a:pPr marL="342900" indent="-342900" algn="just">
              <a:lnSpc>
                <a:spcPct val="150000"/>
              </a:lnSpc>
              <a:buFont typeface="Arial" panose="020B0604020202020204" pitchFamily="34" charset="0"/>
              <a:buChar char="•"/>
            </a:pPr>
            <a:endParaRPr lang="en-GB" sz="2000" dirty="0">
              <a:solidFill>
                <a:srgbClr val="000000"/>
              </a:solidFill>
            </a:endParaRPr>
          </a:p>
          <a:p>
            <a:pPr marL="342900" indent="-342900" algn="just">
              <a:lnSpc>
                <a:spcPct val="150000"/>
              </a:lnSpc>
              <a:buFont typeface="Arial" panose="020B0604020202020204" pitchFamily="34" charset="0"/>
              <a:buChar char="•"/>
            </a:pPr>
            <a:endParaRPr lang="en-GB" sz="2000" dirty="0">
              <a:solidFill>
                <a:srgbClr val="000000"/>
              </a:solidFill>
            </a:endParaRPr>
          </a:p>
          <a:p>
            <a:pPr marL="342900" indent="-342900" algn="just">
              <a:lnSpc>
                <a:spcPct val="150000"/>
              </a:lnSpc>
              <a:buFont typeface="Arial" panose="020B0604020202020204" pitchFamily="34" charset="0"/>
              <a:buChar char="•"/>
            </a:pPr>
            <a:endParaRPr lang="en-US" sz="2000" dirty="0">
              <a:solidFill>
                <a:srgbClr val="000000"/>
              </a:solidFill>
            </a:endParaRPr>
          </a:p>
        </p:txBody>
      </p:sp>
      <p:pic>
        <p:nvPicPr>
          <p:cNvPr id="6" name="Picture 5"/>
          <p:cNvPicPr>
            <a:picLocks noChangeAspect="1"/>
          </p:cNvPicPr>
          <p:nvPr/>
        </p:nvPicPr>
        <p:blipFill>
          <a:blip r:embed="rId2"/>
          <a:stretch>
            <a:fillRect/>
          </a:stretch>
        </p:blipFill>
        <p:spPr>
          <a:xfrm>
            <a:off x="559558" y="1371600"/>
            <a:ext cx="8355842" cy="4243388"/>
          </a:xfrm>
          <a:prstGeom prst="rect">
            <a:avLst/>
          </a:prstGeom>
        </p:spPr>
      </p:pic>
    </p:spTree>
    <p:extLst>
      <p:ext uri="{BB962C8B-B14F-4D97-AF65-F5344CB8AC3E}">
        <p14:creationId xmlns:p14="http://schemas.microsoft.com/office/powerpoint/2010/main" val="240415595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0958" y="1190262"/>
            <a:ext cx="8584442" cy="2400657"/>
          </a:xfrm>
          <a:prstGeom prst="rect">
            <a:avLst/>
          </a:prstGeom>
        </p:spPr>
        <p:txBody>
          <a:bodyPr wrap="square">
            <a:spAutoFit/>
          </a:bodyPr>
          <a:lstStyle/>
          <a:p>
            <a:pPr marL="342900" indent="-342900" algn="just">
              <a:lnSpc>
                <a:spcPct val="150000"/>
              </a:lnSpc>
              <a:buFont typeface="Arial" panose="020B0604020202020204" pitchFamily="34" charset="0"/>
              <a:buChar char="•"/>
            </a:pPr>
            <a:endParaRPr lang="en-GB" sz="2000" dirty="0">
              <a:solidFill>
                <a:srgbClr val="000000"/>
              </a:solidFill>
            </a:endParaRPr>
          </a:p>
          <a:p>
            <a:pPr marL="342900" indent="-342900" algn="just">
              <a:lnSpc>
                <a:spcPct val="150000"/>
              </a:lnSpc>
              <a:buFont typeface="Arial" panose="020B0604020202020204" pitchFamily="34" charset="0"/>
              <a:buChar char="•"/>
            </a:pPr>
            <a:endParaRPr lang="en-GB" sz="2000" dirty="0">
              <a:solidFill>
                <a:srgbClr val="000000"/>
              </a:solidFill>
            </a:endParaRPr>
          </a:p>
          <a:p>
            <a:pPr marL="342900" indent="-342900" algn="just">
              <a:lnSpc>
                <a:spcPct val="150000"/>
              </a:lnSpc>
              <a:buFont typeface="Arial" panose="020B0604020202020204" pitchFamily="34" charset="0"/>
              <a:buChar char="•"/>
            </a:pPr>
            <a:endParaRPr lang="en-GB" sz="2000" dirty="0">
              <a:solidFill>
                <a:srgbClr val="000000"/>
              </a:solidFill>
            </a:endParaRPr>
          </a:p>
          <a:p>
            <a:pPr marL="342900" indent="-342900" algn="just">
              <a:lnSpc>
                <a:spcPct val="150000"/>
              </a:lnSpc>
              <a:buFont typeface="Arial" panose="020B0604020202020204" pitchFamily="34" charset="0"/>
              <a:buChar char="•"/>
            </a:pPr>
            <a:endParaRPr lang="en-GB" sz="2000" dirty="0">
              <a:solidFill>
                <a:srgbClr val="000000"/>
              </a:solidFill>
            </a:endParaRPr>
          </a:p>
          <a:p>
            <a:pPr marL="342900" indent="-342900" algn="just">
              <a:lnSpc>
                <a:spcPct val="150000"/>
              </a:lnSpc>
              <a:buFont typeface="Arial" panose="020B0604020202020204" pitchFamily="34" charset="0"/>
              <a:buChar char="•"/>
            </a:pPr>
            <a:endParaRPr lang="en-US" sz="2000" dirty="0">
              <a:solidFill>
                <a:srgbClr val="000000"/>
              </a:solidFill>
            </a:endParaRPr>
          </a:p>
        </p:txBody>
      </p:sp>
      <p:sp>
        <p:nvSpPr>
          <p:cNvPr id="3" name="Footer Placeholder 2"/>
          <p:cNvSpPr>
            <a:spLocks noGrp="1"/>
          </p:cNvSpPr>
          <p:nvPr>
            <p:ph type="ftr" sz="quarter" idx="11"/>
          </p:nvPr>
        </p:nvSpPr>
        <p:spPr/>
        <p:txBody>
          <a:bodyPr/>
          <a:lstStyle/>
          <a:p>
            <a:r>
              <a:rPr lang="en-US" dirty="0"/>
              <a:t>CSE3513 NoSQL Data Management</a:t>
            </a:r>
          </a:p>
        </p:txBody>
      </p:sp>
      <p:sp>
        <p:nvSpPr>
          <p:cNvPr id="4" name="Slide Number Placeholder 3"/>
          <p:cNvSpPr>
            <a:spLocks noGrp="1"/>
          </p:cNvSpPr>
          <p:nvPr>
            <p:ph type="sldNum" sz="quarter" idx="12"/>
          </p:nvPr>
        </p:nvSpPr>
        <p:spPr/>
        <p:txBody>
          <a:bodyPr/>
          <a:lstStyle/>
          <a:p>
            <a:fld id="{B6F15528-21DE-4FAA-801E-634DDDAF4B2B}" type="slidenum">
              <a:rPr lang="en-US" smtClean="0"/>
              <a:pPr/>
              <a:t>8</a:t>
            </a:fld>
            <a:endParaRPr lang="en-US"/>
          </a:p>
        </p:txBody>
      </p:sp>
      <p:sp>
        <p:nvSpPr>
          <p:cNvPr id="5" name="TextBox 4"/>
          <p:cNvSpPr txBox="1"/>
          <p:nvPr/>
        </p:nvSpPr>
        <p:spPr>
          <a:xfrm>
            <a:off x="203579" y="373120"/>
            <a:ext cx="4419600" cy="461665"/>
          </a:xfrm>
          <a:prstGeom prst="rect">
            <a:avLst/>
          </a:prstGeom>
          <a:noFill/>
        </p:spPr>
        <p:txBody>
          <a:bodyPr wrap="square" rtlCol="0">
            <a:spAutoFit/>
          </a:bodyPr>
          <a:lstStyle/>
          <a:p>
            <a:r>
              <a:rPr lang="en-US" sz="2400" b="1" dirty="0">
                <a:solidFill>
                  <a:srgbClr val="121214"/>
                </a:solidFill>
              </a:rPr>
              <a:t>Why NoSQL? And History</a:t>
            </a:r>
            <a:endParaRPr lang="en-IN" sz="2400" b="1" dirty="0"/>
          </a:p>
        </p:txBody>
      </p:sp>
      <p:sp>
        <p:nvSpPr>
          <p:cNvPr id="8" name="Rectangle 7"/>
          <p:cNvSpPr/>
          <p:nvPr/>
        </p:nvSpPr>
        <p:spPr>
          <a:xfrm>
            <a:off x="203578" y="1066800"/>
            <a:ext cx="8864221" cy="4708981"/>
          </a:xfrm>
          <a:prstGeom prst="rect">
            <a:avLst/>
          </a:prstGeom>
        </p:spPr>
        <p:txBody>
          <a:bodyPr wrap="square">
            <a:spAutoFit/>
          </a:bodyPr>
          <a:lstStyle/>
          <a:p>
            <a:pPr marL="342900" indent="-342900" algn="just">
              <a:lnSpc>
                <a:spcPct val="150000"/>
              </a:lnSpc>
              <a:buFont typeface="Arial" panose="020B0604020202020204" pitchFamily="34" charset="0"/>
              <a:buChar char="•"/>
            </a:pPr>
            <a:r>
              <a:rPr lang="en-GB" sz="2000" b="1" dirty="0">
                <a:solidFill>
                  <a:srgbClr val="000000"/>
                </a:solidFill>
              </a:rPr>
              <a:t>1998-</a:t>
            </a:r>
            <a:r>
              <a:rPr lang="en-GB" sz="2000" dirty="0">
                <a:solidFill>
                  <a:srgbClr val="000000"/>
                </a:solidFill>
              </a:rPr>
              <a:t> Carlo </a:t>
            </a:r>
            <a:r>
              <a:rPr lang="en-GB" sz="2000" dirty="0" err="1">
                <a:solidFill>
                  <a:srgbClr val="000000"/>
                </a:solidFill>
              </a:rPr>
              <a:t>Strozzi</a:t>
            </a:r>
            <a:r>
              <a:rPr lang="en-GB" sz="2000" dirty="0">
                <a:solidFill>
                  <a:srgbClr val="000000"/>
                </a:solidFill>
              </a:rPr>
              <a:t> use the term NoSQL for his lightweight, open-source relational database</a:t>
            </a:r>
          </a:p>
          <a:p>
            <a:pPr marL="342900" indent="-342900" algn="just">
              <a:lnSpc>
                <a:spcPct val="150000"/>
              </a:lnSpc>
              <a:buFont typeface="Arial" panose="020B0604020202020204" pitchFamily="34" charset="0"/>
              <a:buChar char="•"/>
            </a:pPr>
            <a:r>
              <a:rPr lang="en-GB" sz="2000" b="1" dirty="0">
                <a:solidFill>
                  <a:srgbClr val="000000"/>
                </a:solidFill>
              </a:rPr>
              <a:t>2000</a:t>
            </a:r>
            <a:r>
              <a:rPr lang="en-GB" sz="2000" dirty="0">
                <a:solidFill>
                  <a:srgbClr val="000000"/>
                </a:solidFill>
              </a:rPr>
              <a:t>- Graph database Neo4j is launched</a:t>
            </a:r>
          </a:p>
          <a:p>
            <a:pPr marL="342900" indent="-342900" algn="just">
              <a:lnSpc>
                <a:spcPct val="150000"/>
              </a:lnSpc>
              <a:buFont typeface="Arial" panose="020B0604020202020204" pitchFamily="34" charset="0"/>
              <a:buChar char="•"/>
            </a:pPr>
            <a:r>
              <a:rPr lang="en-GB" sz="2000" b="1" dirty="0">
                <a:solidFill>
                  <a:srgbClr val="000000"/>
                </a:solidFill>
              </a:rPr>
              <a:t>2004</a:t>
            </a:r>
            <a:r>
              <a:rPr lang="en-GB" sz="2000" dirty="0">
                <a:solidFill>
                  <a:srgbClr val="000000"/>
                </a:solidFill>
              </a:rPr>
              <a:t>- Google </a:t>
            </a:r>
            <a:r>
              <a:rPr lang="en-GB" sz="2000" dirty="0" err="1">
                <a:solidFill>
                  <a:srgbClr val="000000"/>
                </a:solidFill>
              </a:rPr>
              <a:t>BigTable</a:t>
            </a:r>
            <a:r>
              <a:rPr lang="en-GB" sz="2000" dirty="0">
                <a:solidFill>
                  <a:srgbClr val="000000"/>
                </a:solidFill>
              </a:rPr>
              <a:t> is launched</a:t>
            </a:r>
          </a:p>
          <a:p>
            <a:pPr marL="342900" indent="-342900" algn="just">
              <a:lnSpc>
                <a:spcPct val="150000"/>
              </a:lnSpc>
              <a:buFont typeface="Arial" panose="020B0604020202020204" pitchFamily="34" charset="0"/>
              <a:buChar char="•"/>
            </a:pPr>
            <a:r>
              <a:rPr lang="en-GB" sz="2000" b="1" dirty="0">
                <a:solidFill>
                  <a:srgbClr val="000000"/>
                </a:solidFill>
              </a:rPr>
              <a:t>2005</a:t>
            </a:r>
            <a:r>
              <a:rPr lang="en-GB" sz="2000" dirty="0">
                <a:solidFill>
                  <a:srgbClr val="000000"/>
                </a:solidFill>
              </a:rPr>
              <a:t>- </a:t>
            </a:r>
            <a:r>
              <a:rPr lang="en-GB" sz="2000" dirty="0" err="1">
                <a:solidFill>
                  <a:srgbClr val="000000"/>
                </a:solidFill>
              </a:rPr>
              <a:t>CouchDB</a:t>
            </a:r>
            <a:r>
              <a:rPr lang="en-GB" sz="2000" dirty="0">
                <a:solidFill>
                  <a:srgbClr val="000000"/>
                </a:solidFill>
              </a:rPr>
              <a:t> is launched</a:t>
            </a:r>
          </a:p>
          <a:p>
            <a:pPr marL="342900" indent="-342900" algn="just">
              <a:lnSpc>
                <a:spcPct val="150000"/>
              </a:lnSpc>
              <a:buFont typeface="Arial" panose="020B0604020202020204" pitchFamily="34" charset="0"/>
              <a:buChar char="•"/>
            </a:pPr>
            <a:r>
              <a:rPr lang="en-GB" sz="2000" b="1" dirty="0">
                <a:solidFill>
                  <a:srgbClr val="000000"/>
                </a:solidFill>
              </a:rPr>
              <a:t>2007</a:t>
            </a:r>
            <a:r>
              <a:rPr lang="en-GB" sz="2000" dirty="0">
                <a:solidFill>
                  <a:srgbClr val="000000"/>
                </a:solidFill>
              </a:rPr>
              <a:t>- The research paper on Amazon Dynamo is released</a:t>
            </a:r>
          </a:p>
          <a:p>
            <a:pPr marL="342900" indent="-342900" algn="just">
              <a:lnSpc>
                <a:spcPct val="150000"/>
              </a:lnSpc>
              <a:buFont typeface="Arial" panose="020B0604020202020204" pitchFamily="34" charset="0"/>
              <a:buChar char="•"/>
            </a:pPr>
            <a:r>
              <a:rPr lang="en-GB" sz="2000" b="1" dirty="0">
                <a:solidFill>
                  <a:srgbClr val="000000"/>
                </a:solidFill>
              </a:rPr>
              <a:t>2008</a:t>
            </a:r>
            <a:r>
              <a:rPr lang="en-GB" sz="2000" dirty="0">
                <a:solidFill>
                  <a:srgbClr val="000000"/>
                </a:solidFill>
              </a:rPr>
              <a:t>- Facebooks open sources the Cassandra project</a:t>
            </a:r>
          </a:p>
          <a:p>
            <a:pPr marL="342900" indent="-342900" algn="just">
              <a:lnSpc>
                <a:spcPct val="150000"/>
              </a:lnSpc>
              <a:buFont typeface="Arial" panose="020B0604020202020204" pitchFamily="34" charset="0"/>
              <a:buChar char="•"/>
            </a:pPr>
            <a:r>
              <a:rPr lang="en-GB" sz="2000" b="1" dirty="0">
                <a:solidFill>
                  <a:srgbClr val="000000"/>
                </a:solidFill>
              </a:rPr>
              <a:t>2009</a:t>
            </a:r>
            <a:r>
              <a:rPr lang="en-GB" sz="2000" dirty="0">
                <a:solidFill>
                  <a:srgbClr val="000000"/>
                </a:solidFill>
              </a:rPr>
              <a:t>- The term NoSQL was reintroduced</a:t>
            </a:r>
          </a:p>
          <a:p>
            <a:pPr marL="342900" indent="-342900" algn="just">
              <a:lnSpc>
                <a:spcPct val="150000"/>
              </a:lnSpc>
              <a:buFont typeface="Arial" panose="020B0604020202020204" pitchFamily="34" charset="0"/>
              <a:buChar char="•"/>
            </a:pPr>
            <a:endParaRPr lang="en-GB" sz="2000" dirty="0">
              <a:solidFill>
                <a:srgbClr val="000000"/>
              </a:solidFill>
            </a:endParaRPr>
          </a:p>
          <a:p>
            <a:pPr marL="342900" indent="-342900" algn="just">
              <a:lnSpc>
                <a:spcPct val="150000"/>
              </a:lnSpc>
              <a:buFont typeface="Arial" panose="020B0604020202020204" pitchFamily="34" charset="0"/>
              <a:buChar char="•"/>
            </a:pPr>
            <a:endParaRPr lang="en-US" sz="2000" dirty="0">
              <a:solidFill>
                <a:srgbClr val="000000"/>
              </a:solidFill>
            </a:endParaRPr>
          </a:p>
        </p:txBody>
      </p:sp>
    </p:spTree>
    <p:extLst>
      <p:ext uri="{BB962C8B-B14F-4D97-AF65-F5344CB8AC3E}">
        <p14:creationId xmlns:p14="http://schemas.microsoft.com/office/powerpoint/2010/main" val="63754825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0958" y="1190262"/>
            <a:ext cx="8584442" cy="2400657"/>
          </a:xfrm>
          <a:prstGeom prst="rect">
            <a:avLst/>
          </a:prstGeom>
        </p:spPr>
        <p:txBody>
          <a:bodyPr wrap="square">
            <a:spAutoFit/>
          </a:bodyPr>
          <a:lstStyle/>
          <a:p>
            <a:pPr marL="342900" indent="-342900" algn="just">
              <a:lnSpc>
                <a:spcPct val="150000"/>
              </a:lnSpc>
              <a:buFont typeface="Arial" panose="020B0604020202020204" pitchFamily="34" charset="0"/>
              <a:buChar char="•"/>
            </a:pPr>
            <a:endParaRPr lang="en-GB" sz="2000" dirty="0">
              <a:solidFill>
                <a:srgbClr val="000000"/>
              </a:solidFill>
            </a:endParaRPr>
          </a:p>
          <a:p>
            <a:pPr marL="342900" indent="-342900" algn="just">
              <a:lnSpc>
                <a:spcPct val="150000"/>
              </a:lnSpc>
              <a:buFont typeface="Arial" panose="020B0604020202020204" pitchFamily="34" charset="0"/>
              <a:buChar char="•"/>
            </a:pPr>
            <a:endParaRPr lang="en-GB" sz="2000" dirty="0">
              <a:solidFill>
                <a:srgbClr val="000000"/>
              </a:solidFill>
            </a:endParaRPr>
          </a:p>
          <a:p>
            <a:pPr marL="342900" indent="-342900" algn="just">
              <a:lnSpc>
                <a:spcPct val="150000"/>
              </a:lnSpc>
              <a:buFont typeface="Arial" panose="020B0604020202020204" pitchFamily="34" charset="0"/>
              <a:buChar char="•"/>
            </a:pPr>
            <a:endParaRPr lang="en-GB" sz="2000" dirty="0">
              <a:solidFill>
                <a:srgbClr val="000000"/>
              </a:solidFill>
            </a:endParaRPr>
          </a:p>
          <a:p>
            <a:pPr marL="342900" indent="-342900" algn="just">
              <a:lnSpc>
                <a:spcPct val="150000"/>
              </a:lnSpc>
              <a:buFont typeface="Arial" panose="020B0604020202020204" pitchFamily="34" charset="0"/>
              <a:buChar char="•"/>
            </a:pPr>
            <a:endParaRPr lang="en-GB" sz="2000" dirty="0">
              <a:solidFill>
                <a:srgbClr val="000000"/>
              </a:solidFill>
            </a:endParaRPr>
          </a:p>
          <a:p>
            <a:pPr marL="342900" indent="-342900" algn="just">
              <a:lnSpc>
                <a:spcPct val="150000"/>
              </a:lnSpc>
              <a:buFont typeface="Arial" panose="020B0604020202020204" pitchFamily="34" charset="0"/>
              <a:buChar char="•"/>
            </a:pPr>
            <a:endParaRPr lang="en-US" sz="2000" dirty="0">
              <a:solidFill>
                <a:srgbClr val="000000"/>
              </a:solidFill>
            </a:endParaRPr>
          </a:p>
        </p:txBody>
      </p:sp>
      <p:sp>
        <p:nvSpPr>
          <p:cNvPr id="3" name="Footer Placeholder 2"/>
          <p:cNvSpPr>
            <a:spLocks noGrp="1"/>
          </p:cNvSpPr>
          <p:nvPr>
            <p:ph type="ftr" sz="quarter" idx="11"/>
          </p:nvPr>
        </p:nvSpPr>
        <p:spPr/>
        <p:txBody>
          <a:bodyPr/>
          <a:lstStyle/>
          <a:p>
            <a:r>
              <a:rPr lang="en-US" dirty="0"/>
              <a:t>CSE3513 NoSQL Data Management</a:t>
            </a:r>
          </a:p>
        </p:txBody>
      </p:sp>
      <p:sp>
        <p:nvSpPr>
          <p:cNvPr id="4" name="Slide Number Placeholder 3"/>
          <p:cNvSpPr>
            <a:spLocks noGrp="1"/>
          </p:cNvSpPr>
          <p:nvPr>
            <p:ph type="sldNum" sz="quarter" idx="12"/>
          </p:nvPr>
        </p:nvSpPr>
        <p:spPr/>
        <p:txBody>
          <a:bodyPr/>
          <a:lstStyle/>
          <a:p>
            <a:fld id="{B6F15528-21DE-4FAA-801E-634DDDAF4B2B}" type="slidenum">
              <a:rPr lang="en-US" smtClean="0"/>
              <a:pPr/>
              <a:t>9</a:t>
            </a:fld>
            <a:endParaRPr lang="en-US"/>
          </a:p>
        </p:txBody>
      </p:sp>
      <p:sp>
        <p:nvSpPr>
          <p:cNvPr id="5" name="TextBox 4"/>
          <p:cNvSpPr txBox="1"/>
          <p:nvPr/>
        </p:nvSpPr>
        <p:spPr>
          <a:xfrm>
            <a:off x="203579" y="373120"/>
            <a:ext cx="4419600" cy="461665"/>
          </a:xfrm>
          <a:prstGeom prst="rect">
            <a:avLst/>
          </a:prstGeom>
          <a:noFill/>
        </p:spPr>
        <p:txBody>
          <a:bodyPr wrap="square" rtlCol="0">
            <a:spAutoFit/>
          </a:bodyPr>
          <a:lstStyle/>
          <a:p>
            <a:r>
              <a:rPr lang="en-US" sz="2400" b="1" dirty="0" smtClean="0">
                <a:solidFill>
                  <a:srgbClr val="121214"/>
                </a:solidFill>
              </a:rPr>
              <a:t>The relational model</a:t>
            </a:r>
            <a:endParaRPr lang="en-IN" sz="2400" b="1"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 y="1600200"/>
            <a:ext cx="7121069" cy="3805439"/>
          </a:xfrm>
          <a:prstGeom prst="rect">
            <a:avLst/>
          </a:prstGeom>
        </p:spPr>
      </p:pic>
    </p:spTree>
    <p:extLst>
      <p:ext uri="{BB962C8B-B14F-4D97-AF65-F5344CB8AC3E}">
        <p14:creationId xmlns:p14="http://schemas.microsoft.com/office/powerpoint/2010/main" val="1376175324"/>
      </p:ext>
    </p:extLst>
  </p:cSld>
  <p:clrMapOvr>
    <a:masterClrMapping/>
  </p:clrMapOvr>
  <p:timing>
    <p:tnLst>
      <p:par>
        <p:cTn id="1" dur="indefinite" restart="never" nodeType="tmRoot"/>
      </p:par>
    </p:tnLst>
  </p:timing>
</p:sld>
</file>

<file path=ppt/theme/theme1.xml><?xml version="1.0" encoding="utf-8"?>
<a:theme xmlns:a="http://schemas.openxmlformats.org/drawingml/2006/main" name="Thiru_Regular">
  <a:themeElements>
    <a:clrScheme name="Solstice">
      <a:dk1>
        <a:sysClr val="windowText" lastClr="000000"/>
      </a:dk1>
      <a:lt1>
        <a:sysClr val="window" lastClr="FFFFFF"/>
      </a:lt1>
      <a:dk2>
        <a:srgbClr val="4F271C"/>
      </a:dk2>
      <a:lt2>
        <a:srgbClr val="E7DEC9"/>
      </a:lt2>
      <a:accent1>
        <a:srgbClr val="3891A7"/>
      </a:accent1>
      <a:accent2>
        <a:srgbClr val="FEB80A"/>
      </a:accent2>
      <a:accent3>
        <a:srgbClr val="C32D2E"/>
      </a:accent3>
      <a:accent4>
        <a:srgbClr val="84AA33"/>
      </a:accent4>
      <a:accent5>
        <a:srgbClr val="964305"/>
      </a:accent5>
      <a:accent6>
        <a:srgbClr val="475A8D"/>
      </a:accent6>
      <a:hlink>
        <a:srgbClr val="8DC765"/>
      </a:hlink>
      <a:folHlink>
        <a:srgbClr val="AA8A14"/>
      </a:folHlink>
    </a:clrScheme>
    <a:fontScheme name="Office 2">
      <a:majorFont>
        <a:latin typeface="Calibri"/>
        <a:ea typeface=""/>
        <a:cs typeface=""/>
        <a:font script="Jpan" typeface="HGｺﾞｼｯｸM"/>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Cambria"/>
        <a:ea typeface=""/>
        <a:cs typeface=""/>
        <a:font script="Jpan" typeface="HG明朝B"/>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Thiru_Regular" id="{8307898E-903F-4964-A0DF-A6DCECB060AB}" vid="{55A8074A-D5AE-4568-A496-E28AC65B10B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34af669e-4748-4732-b330-41524f39faf0">
      <Terms xmlns="http://schemas.microsoft.com/office/infopath/2007/PartnerControls"/>
    </lcf76f155ced4ddcb4097134ff3c332f>
    <TaxCatchAll xmlns="d256e026-6fec-4aae-99b6-8461207f8c96"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5095C7B49EE1146AAA8C8462146272B" ma:contentTypeVersion="13" ma:contentTypeDescription="Create a new document." ma:contentTypeScope="" ma:versionID="8fbffbc479621829441d6d4dd2e82675">
  <xsd:schema xmlns:xsd="http://www.w3.org/2001/XMLSchema" xmlns:xs="http://www.w3.org/2001/XMLSchema" xmlns:p="http://schemas.microsoft.com/office/2006/metadata/properties" xmlns:ns2="d256e026-6fec-4aae-99b6-8461207f8c96" xmlns:ns3="34af669e-4748-4732-b330-41524f39faf0" targetNamespace="http://schemas.microsoft.com/office/2006/metadata/properties" ma:root="true" ma:fieldsID="af9eab97b86410be42d0a81c39848e2f" ns2:_="" ns3:_="">
    <xsd:import namespace="d256e026-6fec-4aae-99b6-8461207f8c96"/>
    <xsd:import namespace="34af669e-4748-4732-b330-41524f39faf0"/>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SearchProperties" minOccurs="0"/>
                <xsd:element ref="ns3:MediaServiceObjectDetectorVersions" minOccurs="0"/>
                <xsd:element ref="ns3:lcf76f155ced4ddcb4097134ff3c332f" minOccurs="0"/>
                <xsd:element ref="ns2:TaxCatchAll" minOccurs="0"/>
                <xsd:element ref="ns3:MediaServiceDateTaken" minOccurs="0"/>
                <xsd:element ref="ns3:MediaServiceOCR" minOccurs="0"/>
                <xsd:element ref="ns3:MediaServiceGenerationTime" minOccurs="0"/>
                <xsd:element ref="ns3: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256e026-6fec-4aae-99b6-8461207f8c96"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TaxCatchAll" ma:index="16" nillable="true" ma:displayName="Taxonomy Catch All Column" ma:hidden="true" ma:list="{1e15fc21-9b6e-469d-a2ab-87c63061b4a9}" ma:internalName="TaxCatchAll" ma:showField="CatchAllData" ma:web="d256e026-6fec-4aae-99b6-8461207f8c96">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34af669e-4748-4732-b330-41524f39faf0"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SearchProperties" ma:index="12" nillable="true" ma:displayName="MediaServiceSearchProperties" ma:hidden="true" ma:internalName="MediaServiceSearchProperties" ma:readOnly="true">
      <xsd:simpleType>
        <xsd:restriction base="dms:Note"/>
      </xsd:simpleType>
    </xsd:element>
    <xsd:element name="MediaServiceObjectDetectorVersions" ma:index="13" nillable="true" ma:displayName="MediaServiceObjectDetectorVersions" ma:hidden="true" ma:indexed="true" ma:internalName="MediaServiceObjectDetectorVersions" ma:readOnly="true">
      <xsd:simpleType>
        <xsd:restriction base="dms:Text"/>
      </xsd:simpleType>
    </xsd:element>
    <xsd:element name="lcf76f155ced4ddcb4097134ff3c332f" ma:index="15" nillable="true" ma:taxonomy="true" ma:internalName="lcf76f155ced4ddcb4097134ff3c332f" ma:taxonomyFieldName="MediaServiceImageTags" ma:displayName="Image Tags" ma:readOnly="false" ma:fieldId="{5cf76f15-5ced-4ddc-b409-7134ff3c332f}" ma:taxonomyMulti="true" ma:sspId="d4626717-1439-4315-99ce-985d7ba5c11b" ma:termSetId="09814cd3-568e-fe90-9814-8d621ff8fb84" ma:anchorId="fba54fb3-c3e1-fe81-a776-ca4b69148c4d" ma:open="true" ma:isKeyword="false">
      <xsd:complexType>
        <xsd:sequence>
          <xsd:element ref="pc:Terms" minOccurs="0" maxOccurs="1"/>
        </xsd:sequence>
      </xsd:complexType>
    </xsd:element>
    <xsd:element name="MediaServiceDateTaken" ma:index="17" nillable="true" ma:displayName="MediaServiceDateTaken" ma:hidden="true" ma:indexed="true" ma:internalName="MediaServiceDateTaken"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5DFE7C8-44AE-4CA0-BC1C-D7A115A2224E}">
  <ds:schemaRefs>
    <ds:schemaRef ds:uri="34af669e-4748-4732-b330-41524f39faf0"/>
    <ds:schemaRef ds:uri="http://purl.org/dc/elements/1.1/"/>
    <ds:schemaRef ds:uri="http://www.w3.org/XML/1998/namespace"/>
    <ds:schemaRef ds:uri="http://schemas.microsoft.com/office/infopath/2007/PartnerControls"/>
    <ds:schemaRef ds:uri="d256e026-6fec-4aae-99b6-8461207f8c96"/>
    <ds:schemaRef ds:uri="http://schemas.microsoft.com/office/2006/metadata/properties"/>
    <ds:schemaRef ds:uri="http://schemas.microsoft.com/office/2006/documentManagement/types"/>
    <ds:schemaRef ds:uri="http://purl.org/dc/dcmitype/"/>
    <ds:schemaRef ds:uri="http://schemas.openxmlformats.org/package/2006/metadata/core-properties"/>
    <ds:schemaRef ds:uri="http://purl.org/dc/terms/"/>
  </ds:schemaRefs>
</ds:datastoreItem>
</file>

<file path=customXml/itemProps2.xml><?xml version="1.0" encoding="utf-8"?>
<ds:datastoreItem xmlns:ds="http://schemas.openxmlformats.org/officeDocument/2006/customXml" ds:itemID="{C0FDA373-D5CF-4F0F-A826-9892AA050C92}">
  <ds:schemaRefs>
    <ds:schemaRef ds:uri="http://schemas.microsoft.com/sharepoint/v3/contenttype/forms"/>
  </ds:schemaRefs>
</ds:datastoreItem>
</file>

<file path=customXml/itemProps3.xml><?xml version="1.0" encoding="utf-8"?>
<ds:datastoreItem xmlns:ds="http://schemas.openxmlformats.org/officeDocument/2006/customXml" ds:itemID="{EBD5350E-A17E-4EA1-870B-737693FEC17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256e026-6fec-4aae-99b6-8461207f8c96"/>
    <ds:schemaRef ds:uri="34af669e-4748-4732-b330-41524f39fa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11709</TotalTime>
  <Words>3722</Words>
  <Application>Microsoft Office PowerPoint</Application>
  <PresentationFormat>On-screen Show (4:3)</PresentationFormat>
  <Paragraphs>663</Paragraphs>
  <Slides>60</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60</vt:i4>
      </vt:variant>
    </vt:vector>
  </HeadingPairs>
  <TitlesOfParts>
    <vt:vector size="67" baseType="lpstr">
      <vt:lpstr>Arial</vt:lpstr>
      <vt:lpstr>Arial Unicode MS</vt:lpstr>
      <vt:lpstr>Bookman Old Style</vt:lpstr>
      <vt:lpstr>Calibri</vt:lpstr>
      <vt:lpstr>Cambria</vt:lpstr>
      <vt:lpstr>Times New Roman</vt:lpstr>
      <vt:lpstr>Thiru_Regular</vt:lpstr>
      <vt:lpstr>PowerPoint Presentation</vt:lpstr>
      <vt:lpstr>Module 1 : Introduction to NoSQL and Aggregate-Oriented Data Models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dc:title>
  <dc:creator>Thiruselvan Subramanian</dc:creator>
  <cp:lastModifiedBy>HP</cp:lastModifiedBy>
  <cp:revision>414</cp:revision>
  <dcterms:created xsi:type="dcterms:W3CDTF">2006-08-16T00:00:00Z</dcterms:created>
  <dcterms:modified xsi:type="dcterms:W3CDTF">2025-08-04T06:51:31Z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0x010100E5095C7B49EE1146AAA8C8462146272B</vt:lpwstr>
  </property>
</Properties>
</file>